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clrMru>
    <a:srgbClr val="00CC00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BB44A6-75B2-41F5-8768-A37579E3C877}" type="doc">
      <dgm:prSet loTypeId="urn:microsoft.com/office/officeart/2005/8/layout/matrix1" loCatId="matrix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F27A0E54-3F0F-41A4-A8E6-B96F19F46673}">
      <dgm:prSet phldrT="[Testo]"/>
      <dgm:spPr/>
      <dgm:t>
        <a:bodyPr/>
        <a:lstStyle/>
        <a:p>
          <a:r>
            <a:rPr lang="it-IT" dirty="0" smtClean="0"/>
            <a:t>FINALITA’</a:t>
          </a:r>
          <a:endParaRPr lang="it-IT" dirty="0"/>
        </a:p>
      </dgm:t>
    </dgm:pt>
    <dgm:pt modelId="{29FA1FFE-F0DD-48AD-A139-2736E98DFD13}" type="parTrans" cxnId="{06EC6356-DA06-4285-8E7E-7A5F31D920A2}">
      <dgm:prSet/>
      <dgm:spPr/>
      <dgm:t>
        <a:bodyPr/>
        <a:lstStyle/>
        <a:p>
          <a:endParaRPr lang="it-IT"/>
        </a:p>
      </dgm:t>
    </dgm:pt>
    <dgm:pt modelId="{C38D91FA-9C9F-4B8A-B28C-0F4A656FA222}" type="sibTrans" cxnId="{06EC6356-DA06-4285-8E7E-7A5F31D920A2}">
      <dgm:prSet/>
      <dgm:spPr/>
      <dgm:t>
        <a:bodyPr/>
        <a:lstStyle/>
        <a:p>
          <a:endParaRPr lang="it-IT"/>
        </a:p>
      </dgm:t>
    </dgm:pt>
    <dgm:pt modelId="{65C88E47-110C-410A-9E5D-75464E49D560}">
      <dgm:prSet phldrT="[Testo]"/>
      <dgm:spPr/>
      <dgm:t>
        <a:bodyPr/>
        <a:lstStyle/>
        <a:p>
          <a:endParaRPr lang="it-IT" dirty="0"/>
        </a:p>
      </dgm:t>
    </dgm:pt>
    <dgm:pt modelId="{AA0CC425-47BD-4096-969E-6D6CDA37EFCE}" type="parTrans" cxnId="{BD320B9F-C0FA-4BC6-8146-395194D93F6D}">
      <dgm:prSet/>
      <dgm:spPr/>
      <dgm:t>
        <a:bodyPr/>
        <a:lstStyle/>
        <a:p>
          <a:endParaRPr lang="it-IT"/>
        </a:p>
      </dgm:t>
    </dgm:pt>
    <dgm:pt modelId="{6D39C150-80D5-4A4B-BFAF-193B33DA7C11}" type="sibTrans" cxnId="{BD320B9F-C0FA-4BC6-8146-395194D93F6D}">
      <dgm:prSet/>
      <dgm:spPr/>
      <dgm:t>
        <a:bodyPr/>
        <a:lstStyle/>
        <a:p>
          <a:endParaRPr lang="it-IT"/>
        </a:p>
      </dgm:t>
    </dgm:pt>
    <dgm:pt modelId="{05730D0B-BFD2-4375-9EC7-94CBE57D6ECE}">
      <dgm:prSet phldrT="[Testo]" phldr="1"/>
      <dgm:spPr/>
      <dgm:t>
        <a:bodyPr/>
        <a:lstStyle/>
        <a:p>
          <a:endParaRPr lang="it-IT"/>
        </a:p>
      </dgm:t>
    </dgm:pt>
    <dgm:pt modelId="{DFD56E35-F9F0-4BF9-AA40-AF0D4B28F932}" type="parTrans" cxnId="{5D9F1A32-E6B3-4EC8-89AD-7C940FF2F616}">
      <dgm:prSet/>
      <dgm:spPr/>
      <dgm:t>
        <a:bodyPr/>
        <a:lstStyle/>
        <a:p>
          <a:endParaRPr lang="it-IT"/>
        </a:p>
      </dgm:t>
    </dgm:pt>
    <dgm:pt modelId="{D35F7739-CADD-4A1F-BD09-E15F5994CC74}" type="sibTrans" cxnId="{5D9F1A32-E6B3-4EC8-89AD-7C940FF2F616}">
      <dgm:prSet/>
      <dgm:spPr/>
      <dgm:t>
        <a:bodyPr/>
        <a:lstStyle/>
        <a:p>
          <a:endParaRPr lang="it-IT"/>
        </a:p>
      </dgm:t>
    </dgm:pt>
    <dgm:pt modelId="{BDE27826-A2A0-4E30-9FBD-E12972B0A6B8}">
      <dgm:prSet phldrT="[Testo]" phldr="1"/>
      <dgm:spPr/>
      <dgm:t>
        <a:bodyPr/>
        <a:lstStyle/>
        <a:p>
          <a:endParaRPr lang="it-IT"/>
        </a:p>
      </dgm:t>
    </dgm:pt>
    <dgm:pt modelId="{46679EA6-9347-448D-B01B-0BE0EA040FEF}" type="parTrans" cxnId="{70CB68FB-274F-4CEB-B576-FCDBE27309DD}">
      <dgm:prSet/>
      <dgm:spPr/>
      <dgm:t>
        <a:bodyPr/>
        <a:lstStyle/>
        <a:p>
          <a:endParaRPr lang="it-IT"/>
        </a:p>
      </dgm:t>
    </dgm:pt>
    <dgm:pt modelId="{0FBD4EFD-5B00-4843-8E7F-7CD7CEB1D27F}" type="sibTrans" cxnId="{70CB68FB-274F-4CEB-B576-FCDBE27309DD}">
      <dgm:prSet/>
      <dgm:spPr/>
      <dgm:t>
        <a:bodyPr/>
        <a:lstStyle/>
        <a:p>
          <a:endParaRPr lang="it-IT"/>
        </a:p>
      </dgm:t>
    </dgm:pt>
    <dgm:pt modelId="{DE192878-C37E-4773-BBBB-6D1A964C8829}">
      <dgm:prSet phldrT="[Testo]"/>
      <dgm:spPr/>
      <dgm:t>
        <a:bodyPr/>
        <a:lstStyle/>
        <a:p>
          <a:r>
            <a:rPr lang="it-IT" smtClean="0"/>
            <a:t>IDENTITA’</a:t>
          </a:r>
        </a:p>
        <a:p>
          <a:r>
            <a:rPr lang="it-IT" smtClean="0"/>
            <a:t>Costruzione del sé, autostima, fiducia nei propri mezzi</a:t>
          </a:r>
          <a:endParaRPr lang="it-IT" dirty="0"/>
        </a:p>
      </dgm:t>
    </dgm:pt>
    <dgm:pt modelId="{86E0A10E-E5FE-4CBD-BAD4-6A99E7183802}" type="sibTrans" cxnId="{15EDC621-395E-47C3-8FA2-1F6EF4F27E1A}">
      <dgm:prSet/>
      <dgm:spPr/>
      <dgm:t>
        <a:bodyPr/>
        <a:lstStyle/>
        <a:p>
          <a:endParaRPr lang="it-IT"/>
        </a:p>
      </dgm:t>
    </dgm:pt>
    <dgm:pt modelId="{4D3F9741-9EAD-4CE9-941D-105850B5108A}" type="parTrans" cxnId="{15EDC621-395E-47C3-8FA2-1F6EF4F27E1A}">
      <dgm:prSet/>
      <dgm:spPr/>
      <dgm:t>
        <a:bodyPr/>
        <a:lstStyle/>
        <a:p>
          <a:endParaRPr lang="it-IT"/>
        </a:p>
      </dgm:t>
    </dgm:pt>
    <dgm:pt modelId="{C42F3DC7-7BFB-4821-9CFF-26236E61FD60}">
      <dgm:prSet phldrT="[Testo]"/>
      <dgm:spPr/>
      <dgm:t>
        <a:bodyPr/>
        <a:lstStyle/>
        <a:p>
          <a:endParaRPr lang="it-IT" dirty="0"/>
        </a:p>
      </dgm:t>
    </dgm:pt>
    <dgm:pt modelId="{E010212C-20C6-4844-9943-5DD2412666DF}" type="parTrans" cxnId="{56A00EBB-1E75-4452-9FC0-77A09EE141D0}">
      <dgm:prSet/>
      <dgm:spPr/>
      <dgm:t>
        <a:bodyPr/>
        <a:lstStyle/>
        <a:p>
          <a:endParaRPr lang="it-IT"/>
        </a:p>
      </dgm:t>
    </dgm:pt>
    <dgm:pt modelId="{E0132B09-0FD7-422B-8668-B2753ABA8AD4}" type="sibTrans" cxnId="{56A00EBB-1E75-4452-9FC0-77A09EE141D0}">
      <dgm:prSet/>
      <dgm:spPr/>
      <dgm:t>
        <a:bodyPr/>
        <a:lstStyle/>
        <a:p>
          <a:endParaRPr lang="it-IT"/>
        </a:p>
      </dgm:t>
    </dgm:pt>
    <dgm:pt modelId="{105CF79D-97AE-4378-B7B7-EC62FDB4C388}">
      <dgm:prSet/>
      <dgm:spPr/>
      <dgm:t>
        <a:bodyPr/>
        <a:lstStyle/>
        <a:p>
          <a:r>
            <a:rPr lang="it-IT" dirty="0" smtClean="0"/>
            <a:t>AUTONOMIA</a:t>
          </a:r>
        </a:p>
        <a:p>
          <a:r>
            <a:rPr lang="it-IT" dirty="0" smtClean="0"/>
            <a:t>Rapporto consapevole con gli altri</a:t>
          </a:r>
          <a:endParaRPr lang="it-IT" dirty="0"/>
        </a:p>
      </dgm:t>
    </dgm:pt>
    <dgm:pt modelId="{E0EA9928-E363-46C3-9501-106AF74D3CAA}" type="parTrans" cxnId="{B96255D6-ED5B-4FB8-BB21-0E9D26734E60}">
      <dgm:prSet/>
      <dgm:spPr/>
      <dgm:t>
        <a:bodyPr/>
        <a:lstStyle/>
        <a:p>
          <a:endParaRPr lang="it-IT"/>
        </a:p>
      </dgm:t>
    </dgm:pt>
    <dgm:pt modelId="{9E24E473-4CDE-4F0A-89B0-DCCEF6EA8DC7}" type="sibTrans" cxnId="{B96255D6-ED5B-4FB8-BB21-0E9D26734E60}">
      <dgm:prSet/>
      <dgm:spPr/>
      <dgm:t>
        <a:bodyPr/>
        <a:lstStyle/>
        <a:p>
          <a:endParaRPr lang="it-IT"/>
        </a:p>
      </dgm:t>
    </dgm:pt>
    <dgm:pt modelId="{3AA07ACD-4426-4FA3-BDD4-C9BB68A26BC4}">
      <dgm:prSet/>
      <dgm:spPr/>
      <dgm:t>
        <a:bodyPr/>
        <a:lstStyle/>
        <a:p>
          <a:r>
            <a:rPr lang="it-IT" smtClean="0"/>
            <a:t>COMPETENZA</a:t>
          </a:r>
        </a:p>
        <a:p>
          <a:r>
            <a:rPr lang="it-IT" smtClean="0"/>
            <a:t>Elaborazione di conoscenze, abilità, atteggiamenti</a:t>
          </a:r>
          <a:endParaRPr lang="it-IT" dirty="0"/>
        </a:p>
      </dgm:t>
    </dgm:pt>
    <dgm:pt modelId="{B39DD10D-F107-412D-B0AB-FC228E608BD9}" type="parTrans" cxnId="{7AC0EC02-9578-4ECE-AB76-23019CC94CA3}">
      <dgm:prSet/>
      <dgm:spPr/>
      <dgm:t>
        <a:bodyPr/>
        <a:lstStyle/>
        <a:p>
          <a:endParaRPr lang="it-IT"/>
        </a:p>
      </dgm:t>
    </dgm:pt>
    <dgm:pt modelId="{A0EF0311-C8F5-4698-80B1-F8B202562BB1}" type="sibTrans" cxnId="{7AC0EC02-9578-4ECE-AB76-23019CC94CA3}">
      <dgm:prSet/>
      <dgm:spPr/>
      <dgm:t>
        <a:bodyPr/>
        <a:lstStyle/>
        <a:p>
          <a:endParaRPr lang="it-IT"/>
        </a:p>
      </dgm:t>
    </dgm:pt>
    <dgm:pt modelId="{EDAD3E44-99F6-4D6D-BA78-CCC76CC4FC5D}">
      <dgm:prSet/>
      <dgm:spPr/>
      <dgm:t>
        <a:bodyPr/>
        <a:lstStyle/>
        <a:p>
          <a:r>
            <a:rPr lang="it-IT" dirty="0" smtClean="0"/>
            <a:t>CITTADINANZA</a:t>
          </a:r>
        </a:p>
        <a:p>
          <a:r>
            <a:rPr lang="it-IT" dirty="0" smtClean="0"/>
            <a:t>Attenzione alle dimensioni sociali ed etiche</a:t>
          </a:r>
          <a:endParaRPr lang="it-IT" dirty="0"/>
        </a:p>
      </dgm:t>
    </dgm:pt>
    <dgm:pt modelId="{CCEE9D06-C6CC-46BC-94CC-C729666758F9}" type="parTrans" cxnId="{412E6A40-1932-481B-A5F0-1D74924B31FC}">
      <dgm:prSet/>
      <dgm:spPr/>
      <dgm:t>
        <a:bodyPr/>
        <a:lstStyle/>
        <a:p>
          <a:endParaRPr lang="it-IT"/>
        </a:p>
      </dgm:t>
    </dgm:pt>
    <dgm:pt modelId="{94C6CD2B-425E-4BE3-B8C3-72999B354856}" type="sibTrans" cxnId="{412E6A40-1932-481B-A5F0-1D74924B31FC}">
      <dgm:prSet/>
      <dgm:spPr/>
      <dgm:t>
        <a:bodyPr/>
        <a:lstStyle/>
        <a:p>
          <a:endParaRPr lang="it-IT"/>
        </a:p>
      </dgm:t>
    </dgm:pt>
    <dgm:pt modelId="{3D93547B-DE1F-42A4-B015-1BA506CA12EA}" type="pres">
      <dgm:prSet presAssocID="{62BB44A6-75B2-41F5-8768-A37579E3C87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B66FD63-5EAE-458F-BC71-F034638C121A}" type="pres">
      <dgm:prSet presAssocID="{62BB44A6-75B2-41F5-8768-A37579E3C877}" presName="matrix" presStyleCnt="0"/>
      <dgm:spPr/>
    </dgm:pt>
    <dgm:pt modelId="{86C3431F-8296-4B40-A1B9-7CF752D00848}" type="pres">
      <dgm:prSet presAssocID="{62BB44A6-75B2-41F5-8768-A37579E3C877}" presName="tile1" presStyleLbl="node1" presStyleIdx="0" presStyleCnt="4"/>
      <dgm:spPr/>
      <dgm:t>
        <a:bodyPr/>
        <a:lstStyle/>
        <a:p>
          <a:endParaRPr lang="it-IT"/>
        </a:p>
      </dgm:t>
    </dgm:pt>
    <dgm:pt modelId="{9CFED9E3-7B6C-4D05-82B7-EA047F818715}" type="pres">
      <dgm:prSet presAssocID="{62BB44A6-75B2-41F5-8768-A37579E3C87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8E141F7-25B8-4348-8BF1-C7C8FFBADDFE}" type="pres">
      <dgm:prSet presAssocID="{62BB44A6-75B2-41F5-8768-A37579E3C877}" presName="tile2" presStyleLbl="node1" presStyleIdx="1" presStyleCnt="4" custLinFactNeighborX="2362" custLinFactNeighborY="-2767"/>
      <dgm:spPr/>
      <dgm:t>
        <a:bodyPr/>
        <a:lstStyle/>
        <a:p>
          <a:endParaRPr lang="it-IT"/>
        </a:p>
      </dgm:t>
    </dgm:pt>
    <dgm:pt modelId="{779739B1-7680-4229-8C48-58A8CABF0D4E}" type="pres">
      <dgm:prSet presAssocID="{62BB44A6-75B2-41F5-8768-A37579E3C87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213A529-195A-4477-B197-5E0AD8C1D30B}" type="pres">
      <dgm:prSet presAssocID="{62BB44A6-75B2-41F5-8768-A37579E3C877}" presName="tile3" presStyleLbl="node1" presStyleIdx="2" presStyleCnt="4"/>
      <dgm:spPr/>
      <dgm:t>
        <a:bodyPr/>
        <a:lstStyle/>
        <a:p>
          <a:endParaRPr lang="it-IT"/>
        </a:p>
      </dgm:t>
    </dgm:pt>
    <dgm:pt modelId="{1B3C0E35-5E1D-4201-B491-D95FD0B7ECAC}" type="pres">
      <dgm:prSet presAssocID="{62BB44A6-75B2-41F5-8768-A37579E3C87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840FD43-74B5-4BA4-AFB8-965C5C8BC94C}" type="pres">
      <dgm:prSet presAssocID="{62BB44A6-75B2-41F5-8768-A37579E3C877}" presName="tile4" presStyleLbl="node1" presStyleIdx="3" presStyleCnt="4" custLinFactNeighborY="0"/>
      <dgm:spPr/>
      <dgm:t>
        <a:bodyPr/>
        <a:lstStyle/>
        <a:p>
          <a:endParaRPr lang="it-IT"/>
        </a:p>
      </dgm:t>
    </dgm:pt>
    <dgm:pt modelId="{61FF71D1-F836-4F84-B4A5-D92641B04D66}" type="pres">
      <dgm:prSet presAssocID="{62BB44A6-75B2-41F5-8768-A37579E3C87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EC3AFDB-B789-4713-A82E-B22448CF0AE8}" type="pres">
      <dgm:prSet presAssocID="{62BB44A6-75B2-41F5-8768-A37579E3C877}" presName="centerTile" presStyleLbl="fgShp" presStyleIdx="0" presStyleCnt="1" custLinFactNeighborX="1457" custLinFactNeighborY="-8252">
        <dgm:presLayoutVars>
          <dgm:chMax val="0"/>
          <dgm:chPref val="0"/>
        </dgm:presLayoutVars>
      </dgm:prSet>
      <dgm:spPr/>
      <dgm:t>
        <a:bodyPr/>
        <a:lstStyle/>
        <a:p>
          <a:endParaRPr lang="it-IT"/>
        </a:p>
      </dgm:t>
    </dgm:pt>
  </dgm:ptLst>
  <dgm:cxnLst>
    <dgm:cxn modelId="{D47F3AE3-5579-4340-B3DF-B3847E898F74}" type="presOf" srcId="{62BB44A6-75B2-41F5-8768-A37579E3C877}" destId="{3D93547B-DE1F-42A4-B015-1BA506CA12EA}" srcOrd="0" destOrd="0" presId="urn:microsoft.com/office/officeart/2005/8/layout/matrix1"/>
    <dgm:cxn modelId="{06EC6356-DA06-4285-8E7E-7A5F31D920A2}" srcId="{62BB44A6-75B2-41F5-8768-A37579E3C877}" destId="{F27A0E54-3F0F-41A4-A8E6-B96F19F46673}" srcOrd="0" destOrd="0" parTransId="{29FA1FFE-F0DD-48AD-A139-2736E98DFD13}" sibTransId="{C38D91FA-9C9F-4B8A-B28C-0F4A656FA222}"/>
    <dgm:cxn modelId="{D809DEE7-6924-42DE-966F-F68E90FC7796}" type="presOf" srcId="{DE192878-C37E-4773-BBBB-6D1A964C8829}" destId="{9CFED9E3-7B6C-4D05-82B7-EA047F818715}" srcOrd="1" destOrd="0" presId="urn:microsoft.com/office/officeart/2005/8/layout/matrix1"/>
    <dgm:cxn modelId="{731E2E08-03A2-491D-AA70-0574AED6E36F}" type="presOf" srcId="{105CF79D-97AE-4378-B7B7-EC62FDB4C388}" destId="{A8E141F7-25B8-4348-8BF1-C7C8FFBADDFE}" srcOrd="0" destOrd="0" presId="urn:microsoft.com/office/officeart/2005/8/layout/matrix1"/>
    <dgm:cxn modelId="{190F268A-048E-4D61-9FFD-E62A9359C776}" type="presOf" srcId="{3AA07ACD-4426-4FA3-BDD4-C9BB68A26BC4}" destId="{1B3C0E35-5E1D-4201-B491-D95FD0B7ECAC}" srcOrd="1" destOrd="0" presId="urn:microsoft.com/office/officeart/2005/8/layout/matrix1"/>
    <dgm:cxn modelId="{7AC0EC02-9578-4ECE-AB76-23019CC94CA3}" srcId="{F27A0E54-3F0F-41A4-A8E6-B96F19F46673}" destId="{3AA07ACD-4426-4FA3-BDD4-C9BB68A26BC4}" srcOrd="2" destOrd="0" parTransId="{B39DD10D-F107-412D-B0AB-FC228E608BD9}" sibTransId="{A0EF0311-C8F5-4698-80B1-F8B202562BB1}"/>
    <dgm:cxn modelId="{6E7CDA61-29E4-4FA7-ADD3-612CD5AF5D3F}" type="presOf" srcId="{F27A0E54-3F0F-41A4-A8E6-B96F19F46673}" destId="{1EC3AFDB-B789-4713-A82E-B22448CF0AE8}" srcOrd="0" destOrd="0" presId="urn:microsoft.com/office/officeart/2005/8/layout/matrix1"/>
    <dgm:cxn modelId="{3E435BAC-9C25-44DC-9F7E-679C74219429}" type="presOf" srcId="{EDAD3E44-99F6-4D6D-BA78-CCC76CC4FC5D}" destId="{7840FD43-74B5-4BA4-AFB8-965C5C8BC94C}" srcOrd="0" destOrd="0" presId="urn:microsoft.com/office/officeart/2005/8/layout/matrix1"/>
    <dgm:cxn modelId="{70CB68FB-274F-4CEB-B576-FCDBE27309DD}" srcId="{C42F3DC7-7BFB-4821-9CFF-26236E61FD60}" destId="{BDE27826-A2A0-4E30-9FBD-E12972B0A6B8}" srcOrd="2" destOrd="0" parTransId="{46679EA6-9347-448D-B01B-0BE0EA040FEF}" sibTransId="{0FBD4EFD-5B00-4843-8E7F-7CD7CEB1D27F}"/>
    <dgm:cxn modelId="{56A00EBB-1E75-4452-9FC0-77A09EE141D0}" srcId="{62BB44A6-75B2-41F5-8768-A37579E3C877}" destId="{C42F3DC7-7BFB-4821-9CFF-26236E61FD60}" srcOrd="1" destOrd="0" parTransId="{E010212C-20C6-4844-9943-5DD2412666DF}" sibTransId="{E0132B09-0FD7-422B-8668-B2753ABA8AD4}"/>
    <dgm:cxn modelId="{2074F4CB-3007-405F-8D76-6A266FAEBD62}" type="presOf" srcId="{3AA07ACD-4426-4FA3-BDD4-C9BB68A26BC4}" destId="{D213A529-195A-4477-B197-5E0AD8C1D30B}" srcOrd="0" destOrd="0" presId="urn:microsoft.com/office/officeart/2005/8/layout/matrix1"/>
    <dgm:cxn modelId="{15EDC621-395E-47C3-8FA2-1F6EF4F27E1A}" srcId="{F27A0E54-3F0F-41A4-A8E6-B96F19F46673}" destId="{DE192878-C37E-4773-BBBB-6D1A964C8829}" srcOrd="0" destOrd="0" parTransId="{4D3F9741-9EAD-4CE9-941D-105850B5108A}" sibTransId="{86E0A10E-E5FE-4CBD-BAD4-6A99E7183802}"/>
    <dgm:cxn modelId="{4F300E65-37F4-4762-8331-D66B2F7678E3}" type="presOf" srcId="{DE192878-C37E-4773-BBBB-6D1A964C8829}" destId="{86C3431F-8296-4B40-A1B9-7CF752D00848}" srcOrd="0" destOrd="0" presId="urn:microsoft.com/office/officeart/2005/8/layout/matrix1"/>
    <dgm:cxn modelId="{B4650E8C-0435-4AC1-A06D-5CEFAA1D3AEB}" type="presOf" srcId="{EDAD3E44-99F6-4D6D-BA78-CCC76CC4FC5D}" destId="{61FF71D1-F836-4F84-B4A5-D92641B04D66}" srcOrd="1" destOrd="0" presId="urn:microsoft.com/office/officeart/2005/8/layout/matrix1"/>
    <dgm:cxn modelId="{BD320B9F-C0FA-4BC6-8146-395194D93F6D}" srcId="{C42F3DC7-7BFB-4821-9CFF-26236E61FD60}" destId="{65C88E47-110C-410A-9E5D-75464E49D560}" srcOrd="0" destOrd="0" parTransId="{AA0CC425-47BD-4096-969E-6D6CDA37EFCE}" sibTransId="{6D39C150-80D5-4A4B-BFAF-193B33DA7C11}"/>
    <dgm:cxn modelId="{3F352D62-B9FC-4E0A-A7FA-B3142F4B3A25}" type="presOf" srcId="{105CF79D-97AE-4378-B7B7-EC62FDB4C388}" destId="{779739B1-7680-4229-8C48-58A8CABF0D4E}" srcOrd="1" destOrd="0" presId="urn:microsoft.com/office/officeart/2005/8/layout/matrix1"/>
    <dgm:cxn modelId="{412E6A40-1932-481B-A5F0-1D74924B31FC}" srcId="{F27A0E54-3F0F-41A4-A8E6-B96F19F46673}" destId="{EDAD3E44-99F6-4D6D-BA78-CCC76CC4FC5D}" srcOrd="3" destOrd="0" parTransId="{CCEE9D06-C6CC-46BC-94CC-C729666758F9}" sibTransId="{94C6CD2B-425E-4BE3-B8C3-72999B354856}"/>
    <dgm:cxn modelId="{B96255D6-ED5B-4FB8-BB21-0E9D26734E60}" srcId="{F27A0E54-3F0F-41A4-A8E6-B96F19F46673}" destId="{105CF79D-97AE-4378-B7B7-EC62FDB4C388}" srcOrd="1" destOrd="0" parTransId="{E0EA9928-E363-46C3-9501-106AF74D3CAA}" sibTransId="{9E24E473-4CDE-4F0A-89B0-DCCEF6EA8DC7}"/>
    <dgm:cxn modelId="{5D9F1A32-E6B3-4EC8-89AD-7C940FF2F616}" srcId="{C42F3DC7-7BFB-4821-9CFF-26236E61FD60}" destId="{05730D0B-BFD2-4375-9EC7-94CBE57D6ECE}" srcOrd="1" destOrd="0" parTransId="{DFD56E35-F9F0-4BF9-AA40-AF0D4B28F932}" sibTransId="{D35F7739-CADD-4A1F-BD09-E15F5994CC74}"/>
    <dgm:cxn modelId="{16221145-8C06-4671-8FB8-656FAD35B15D}" type="presParOf" srcId="{3D93547B-DE1F-42A4-B015-1BA506CA12EA}" destId="{CB66FD63-5EAE-458F-BC71-F034638C121A}" srcOrd="0" destOrd="0" presId="urn:microsoft.com/office/officeart/2005/8/layout/matrix1"/>
    <dgm:cxn modelId="{6915465E-C878-4E48-AC43-97EEF639D637}" type="presParOf" srcId="{CB66FD63-5EAE-458F-BC71-F034638C121A}" destId="{86C3431F-8296-4B40-A1B9-7CF752D00848}" srcOrd="0" destOrd="0" presId="urn:microsoft.com/office/officeart/2005/8/layout/matrix1"/>
    <dgm:cxn modelId="{40E803B3-0CE4-4084-BAAB-D0AA1176B8FD}" type="presParOf" srcId="{CB66FD63-5EAE-458F-BC71-F034638C121A}" destId="{9CFED9E3-7B6C-4D05-82B7-EA047F818715}" srcOrd="1" destOrd="0" presId="urn:microsoft.com/office/officeart/2005/8/layout/matrix1"/>
    <dgm:cxn modelId="{9C117180-0DA4-4B08-896C-E9B6DA99769C}" type="presParOf" srcId="{CB66FD63-5EAE-458F-BC71-F034638C121A}" destId="{A8E141F7-25B8-4348-8BF1-C7C8FFBADDFE}" srcOrd="2" destOrd="0" presId="urn:microsoft.com/office/officeart/2005/8/layout/matrix1"/>
    <dgm:cxn modelId="{009C55B3-3203-4169-9F2D-6886EF066653}" type="presParOf" srcId="{CB66FD63-5EAE-458F-BC71-F034638C121A}" destId="{779739B1-7680-4229-8C48-58A8CABF0D4E}" srcOrd="3" destOrd="0" presId="urn:microsoft.com/office/officeart/2005/8/layout/matrix1"/>
    <dgm:cxn modelId="{1AC85126-2CA9-4076-8867-F44DBAD7C974}" type="presParOf" srcId="{CB66FD63-5EAE-458F-BC71-F034638C121A}" destId="{D213A529-195A-4477-B197-5E0AD8C1D30B}" srcOrd="4" destOrd="0" presId="urn:microsoft.com/office/officeart/2005/8/layout/matrix1"/>
    <dgm:cxn modelId="{018ED62A-70F2-449A-8E49-A80DEBA02BDC}" type="presParOf" srcId="{CB66FD63-5EAE-458F-BC71-F034638C121A}" destId="{1B3C0E35-5E1D-4201-B491-D95FD0B7ECAC}" srcOrd="5" destOrd="0" presId="urn:microsoft.com/office/officeart/2005/8/layout/matrix1"/>
    <dgm:cxn modelId="{6378433A-680D-40D9-B0C8-52CF91ADDA57}" type="presParOf" srcId="{CB66FD63-5EAE-458F-BC71-F034638C121A}" destId="{7840FD43-74B5-4BA4-AFB8-965C5C8BC94C}" srcOrd="6" destOrd="0" presId="urn:microsoft.com/office/officeart/2005/8/layout/matrix1"/>
    <dgm:cxn modelId="{9794869F-007A-432E-8E57-94B7105E7713}" type="presParOf" srcId="{CB66FD63-5EAE-458F-BC71-F034638C121A}" destId="{61FF71D1-F836-4F84-B4A5-D92641B04D66}" srcOrd="7" destOrd="0" presId="urn:microsoft.com/office/officeart/2005/8/layout/matrix1"/>
    <dgm:cxn modelId="{F23DD8BB-0110-4075-B343-7E5FC370C5AC}" type="presParOf" srcId="{3D93547B-DE1F-42A4-B015-1BA506CA12EA}" destId="{1EC3AFDB-B789-4713-A82E-B22448CF0AE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ADA0D03-9FE9-4AE4-AAE1-06F0E091165C}" type="doc">
      <dgm:prSet loTypeId="urn:microsoft.com/office/officeart/2005/8/layout/list1" loCatId="list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BF2BB4C3-37DD-43B0-AFD7-50A96A644F9A}">
      <dgm:prSet phldrT="[Testo]" custT="1"/>
      <dgm:spPr/>
      <dgm:t>
        <a:bodyPr/>
        <a:lstStyle/>
        <a:p>
          <a:r>
            <a:rPr lang="it-IT" sz="2000" b="1" dirty="0" smtClean="0">
              <a:solidFill>
                <a:schemeClr val="tx1"/>
              </a:solidFill>
            </a:rPr>
            <a:t>Motivazione del progetto</a:t>
          </a:r>
          <a:endParaRPr lang="it-IT" sz="2000" b="1" dirty="0">
            <a:solidFill>
              <a:schemeClr val="tx1"/>
            </a:solidFill>
          </a:endParaRPr>
        </a:p>
      </dgm:t>
    </dgm:pt>
    <dgm:pt modelId="{7A56CCAF-3B48-4510-A42B-B7D4D9967675}" type="parTrans" cxnId="{D6F6ED46-0986-4AB8-AE14-5EBC1B01F576}">
      <dgm:prSet/>
      <dgm:spPr/>
      <dgm:t>
        <a:bodyPr/>
        <a:lstStyle/>
        <a:p>
          <a:endParaRPr lang="it-IT"/>
        </a:p>
      </dgm:t>
    </dgm:pt>
    <dgm:pt modelId="{50CD88D5-07CD-42F8-808C-D85D34B55C1B}" type="sibTrans" cxnId="{D6F6ED46-0986-4AB8-AE14-5EBC1B01F576}">
      <dgm:prSet/>
      <dgm:spPr/>
      <dgm:t>
        <a:bodyPr/>
        <a:lstStyle/>
        <a:p>
          <a:endParaRPr lang="it-IT"/>
        </a:p>
      </dgm:t>
    </dgm:pt>
    <dgm:pt modelId="{B4689D90-3A09-4E7A-B11C-B1B62AC788EC}">
      <dgm:prSet phldrT="[Testo]" custT="1"/>
      <dgm:spPr/>
      <dgm:t>
        <a:bodyPr/>
        <a:lstStyle/>
        <a:p>
          <a:r>
            <a:rPr lang="it-IT" sz="2000" b="1" dirty="0" smtClean="0">
              <a:solidFill>
                <a:schemeClr val="tx1"/>
              </a:solidFill>
            </a:rPr>
            <a:t>Titolo</a:t>
          </a:r>
          <a:r>
            <a:rPr lang="it-IT" sz="2000" dirty="0" smtClean="0">
              <a:solidFill>
                <a:schemeClr val="tx1"/>
              </a:solidFill>
            </a:rPr>
            <a:t> </a:t>
          </a:r>
          <a:endParaRPr lang="it-IT" sz="2000" dirty="0">
            <a:solidFill>
              <a:schemeClr val="tx1"/>
            </a:solidFill>
          </a:endParaRPr>
        </a:p>
      </dgm:t>
    </dgm:pt>
    <dgm:pt modelId="{63C6D43C-E768-4F36-8CCD-096EBBADC7D1}" type="parTrans" cxnId="{C9FD9496-7F06-4F10-929C-CA28856EB63C}">
      <dgm:prSet/>
      <dgm:spPr/>
      <dgm:t>
        <a:bodyPr/>
        <a:lstStyle/>
        <a:p>
          <a:endParaRPr lang="it-IT"/>
        </a:p>
      </dgm:t>
    </dgm:pt>
    <dgm:pt modelId="{CB3DBC80-68A8-492A-BE81-1A4B108B6DBC}" type="sibTrans" cxnId="{C9FD9496-7F06-4F10-929C-CA28856EB63C}">
      <dgm:prSet/>
      <dgm:spPr/>
      <dgm:t>
        <a:bodyPr/>
        <a:lstStyle/>
        <a:p>
          <a:endParaRPr lang="it-IT"/>
        </a:p>
      </dgm:t>
    </dgm:pt>
    <dgm:pt modelId="{B7FC2A52-B0A7-4118-A00A-F9369CC896DE}">
      <dgm:prSet phldrT="[Testo]" custT="1"/>
      <dgm:spPr/>
      <dgm:t>
        <a:bodyPr/>
        <a:lstStyle/>
        <a:p>
          <a:r>
            <a:rPr lang="it-IT" sz="2000" b="1" dirty="0" smtClean="0">
              <a:solidFill>
                <a:schemeClr val="tx1"/>
              </a:solidFill>
            </a:rPr>
            <a:t>Finalità</a:t>
          </a:r>
          <a:endParaRPr lang="it-IT" sz="2000" b="1" dirty="0">
            <a:solidFill>
              <a:schemeClr val="tx1"/>
            </a:solidFill>
          </a:endParaRPr>
        </a:p>
      </dgm:t>
    </dgm:pt>
    <dgm:pt modelId="{3BE52F25-A7EF-48FE-A53C-AFFDC5F99981}" type="parTrans" cxnId="{0E5F61D5-07A2-4928-A8AA-1FD1450A17CD}">
      <dgm:prSet/>
      <dgm:spPr/>
      <dgm:t>
        <a:bodyPr/>
        <a:lstStyle/>
        <a:p>
          <a:endParaRPr lang="it-IT"/>
        </a:p>
      </dgm:t>
    </dgm:pt>
    <dgm:pt modelId="{2BD5CDBA-77DF-449A-923F-6AF27A7133E1}" type="sibTrans" cxnId="{0E5F61D5-07A2-4928-A8AA-1FD1450A17CD}">
      <dgm:prSet/>
      <dgm:spPr/>
      <dgm:t>
        <a:bodyPr/>
        <a:lstStyle/>
        <a:p>
          <a:endParaRPr lang="it-IT"/>
        </a:p>
      </dgm:t>
    </dgm:pt>
    <dgm:pt modelId="{F61325D8-075D-4764-AFC3-A589FDF4D912}">
      <dgm:prSet phldrT="[Testo]" custT="1"/>
      <dgm:spPr/>
      <dgm:t>
        <a:bodyPr/>
        <a:lstStyle/>
        <a:p>
          <a:r>
            <a:rPr lang="it-IT" sz="2000" b="1" dirty="0" smtClean="0">
              <a:solidFill>
                <a:schemeClr val="tx1"/>
              </a:solidFill>
            </a:rPr>
            <a:t>Obiettivi cognitivi</a:t>
          </a:r>
          <a:endParaRPr lang="it-IT" sz="2000" b="1" dirty="0">
            <a:solidFill>
              <a:schemeClr val="tx1"/>
            </a:solidFill>
          </a:endParaRPr>
        </a:p>
      </dgm:t>
    </dgm:pt>
    <dgm:pt modelId="{0634A45F-8F17-4CBA-B428-41EA30B0DF3E}" type="parTrans" cxnId="{857247C2-2ED7-4AB8-A994-5996BA74A7F1}">
      <dgm:prSet/>
      <dgm:spPr/>
      <dgm:t>
        <a:bodyPr/>
        <a:lstStyle/>
        <a:p>
          <a:endParaRPr lang="it-IT"/>
        </a:p>
      </dgm:t>
    </dgm:pt>
    <dgm:pt modelId="{D7A184C1-03FE-42F3-B8E4-97360AD70FDF}" type="sibTrans" cxnId="{857247C2-2ED7-4AB8-A994-5996BA74A7F1}">
      <dgm:prSet/>
      <dgm:spPr/>
      <dgm:t>
        <a:bodyPr/>
        <a:lstStyle/>
        <a:p>
          <a:endParaRPr lang="it-IT"/>
        </a:p>
      </dgm:t>
    </dgm:pt>
    <dgm:pt modelId="{B6D328FB-1046-424B-96B5-1A13A06E2490}">
      <dgm:prSet phldrT="[Testo]" custT="1"/>
      <dgm:spPr/>
      <dgm:t>
        <a:bodyPr/>
        <a:lstStyle/>
        <a:p>
          <a:r>
            <a:rPr lang="it-IT" sz="2000" b="1" dirty="0" smtClean="0">
              <a:solidFill>
                <a:schemeClr val="tx1"/>
              </a:solidFill>
            </a:rPr>
            <a:t>Obiettivi logico-operativi</a:t>
          </a:r>
          <a:endParaRPr lang="it-IT" sz="2000" b="1" dirty="0">
            <a:solidFill>
              <a:schemeClr val="tx1"/>
            </a:solidFill>
          </a:endParaRPr>
        </a:p>
      </dgm:t>
    </dgm:pt>
    <dgm:pt modelId="{142DF509-1AA8-4C1A-B38D-1885691C5A33}" type="parTrans" cxnId="{AF56F1F4-6DD9-4E11-B844-D6910A431B8B}">
      <dgm:prSet/>
      <dgm:spPr/>
      <dgm:t>
        <a:bodyPr/>
        <a:lstStyle/>
        <a:p>
          <a:endParaRPr lang="it-IT"/>
        </a:p>
      </dgm:t>
    </dgm:pt>
    <dgm:pt modelId="{EDA06796-681F-41BA-962C-364F519522A0}" type="sibTrans" cxnId="{AF56F1F4-6DD9-4E11-B844-D6910A431B8B}">
      <dgm:prSet/>
      <dgm:spPr/>
      <dgm:t>
        <a:bodyPr/>
        <a:lstStyle/>
        <a:p>
          <a:endParaRPr lang="it-IT"/>
        </a:p>
      </dgm:t>
    </dgm:pt>
    <dgm:pt modelId="{3D884EC3-64CE-4A23-B324-F854CE8C4102}">
      <dgm:prSet phldrT="[Testo]" custT="1"/>
      <dgm:spPr/>
      <dgm:t>
        <a:bodyPr/>
        <a:lstStyle/>
        <a:p>
          <a:r>
            <a:rPr lang="it-IT" sz="2000" b="1" dirty="0" smtClean="0">
              <a:solidFill>
                <a:schemeClr val="tx1"/>
              </a:solidFill>
            </a:rPr>
            <a:t>Obiettivi </a:t>
          </a:r>
          <a:r>
            <a:rPr lang="it-IT" sz="2000" b="1" dirty="0" err="1" smtClean="0">
              <a:solidFill>
                <a:schemeClr val="tx1"/>
              </a:solidFill>
            </a:rPr>
            <a:t>affettivo-relazionali</a:t>
          </a:r>
          <a:endParaRPr lang="it-IT" sz="2000" b="1" dirty="0">
            <a:solidFill>
              <a:schemeClr val="tx1"/>
            </a:solidFill>
          </a:endParaRPr>
        </a:p>
      </dgm:t>
    </dgm:pt>
    <dgm:pt modelId="{C68D2950-2E82-421F-88E7-EE4EA5075E2B}" type="parTrans" cxnId="{BA361076-0EC2-4539-911C-D0A80DDAD18D}">
      <dgm:prSet/>
      <dgm:spPr/>
      <dgm:t>
        <a:bodyPr/>
        <a:lstStyle/>
        <a:p>
          <a:endParaRPr lang="it-IT"/>
        </a:p>
      </dgm:t>
    </dgm:pt>
    <dgm:pt modelId="{B52BE9FC-4E2F-4ED4-823B-2DCB1E8FFBA9}" type="sibTrans" cxnId="{BA361076-0EC2-4539-911C-D0A80DDAD18D}">
      <dgm:prSet/>
      <dgm:spPr/>
      <dgm:t>
        <a:bodyPr/>
        <a:lstStyle/>
        <a:p>
          <a:endParaRPr lang="it-IT"/>
        </a:p>
      </dgm:t>
    </dgm:pt>
    <dgm:pt modelId="{94264E40-E1A9-4E57-9FC9-FBFA28FDB549}">
      <dgm:prSet phldrT="[Testo]" custT="1"/>
      <dgm:spPr/>
      <dgm:t>
        <a:bodyPr/>
        <a:lstStyle/>
        <a:p>
          <a:r>
            <a:rPr lang="it-IT" sz="2000" b="1" dirty="0" smtClean="0">
              <a:solidFill>
                <a:schemeClr val="tx1"/>
              </a:solidFill>
            </a:rPr>
            <a:t>Contenuti</a:t>
          </a:r>
          <a:endParaRPr lang="it-IT" sz="2000" b="1" dirty="0">
            <a:solidFill>
              <a:schemeClr val="tx1"/>
            </a:solidFill>
          </a:endParaRPr>
        </a:p>
      </dgm:t>
    </dgm:pt>
    <dgm:pt modelId="{8FF1A987-5A36-472D-ADC3-B55F64AE1E30}" type="parTrans" cxnId="{DD0331BE-7C6C-4F2F-9041-C9B6538695CB}">
      <dgm:prSet/>
      <dgm:spPr/>
      <dgm:t>
        <a:bodyPr/>
        <a:lstStyle/>
        <a:p>
          <a:endParaRPr lang="it-IT"/>
        </a:p>
      </dgm:t>
    </dgm:pt>
    <dgm:pt modelId="{FD229EA4-7929-4F78-A1C2-2BBE7F44211E}" type="sibTrans" cxnId="{DD0331BE-7C6C-4F2F-9041-C9B6538695CB}">
      <dgm:prSet/>
      <dgm:spPr/>
      <dgm:t>
        <a:bodyPr/>
        <a:lstStyle/>
        <a:p>
          <a:endParaRPr lang="it-IT"/>
        </a:p>
      </dgm:t>
    </dgm:pt>
    <dgm:pt modelId="{E6E85AB6-1485-45B1-899A-5AFBE03E26C8}">
      <dgm:prSet phldrT="[Testo]" custT="1"/>
      <dgm:spPr/>
      <dgm:t>
        <a:bodyPr/>
        <a:lstStyle/>
        <a:p>
          <a:r>
            <a:rPr lang="it-IT" sz="2000" b="1" dirty="0" smtClean="0">
              <a:solidFill>
                <a:schemeClr val="tx1"/>
              </a:solidFill>
            </a:rPr>
            <a:t>Mediazione didattica</a:t>
          </a:r>
          <a:endParaRPr lang="it-IT" sz="2000" b="1" dirty="0">
            <a:solidFill>
              <a:schemeClr val="tx1"/>
            </a:solidFill>
          </a:endParaRPr>
        </a:p>
      </dgm:t>
    </dgm:pt>
    <dgm:pt modelId="{7572A9FD-7A46-4ADF-8495-E4C027E71E4A}" type="parTrans" cxnId="{F6A64D9F-7CBB-42A0-A13E-6F7FFD46FB5B}">
      <dgm:prSet/>
      <dgm:spPr/>
      <dgm:t>
        <a:bodyPr/>
        <a:lstStyle/>
        <a:p>
          <a:endParaRPr lang="it-IT"/>
        </a:p>
      </dgm:t>
    </dgm:pt>
    <dgm:pt modelId="{08E1D0E5-9AEB-4FF9-8FB0-DC260429F077}" type="sibTrans" cxnId="{F6A64D9F-7CBB-42A0-A13E-6F7FFD46FB5B}">
      <dgm:prSet/>
      <dgm:spPr/>
      <dgm:t>
        <a:bodyPr/>
        <a:lstStyle/>
        <a:p>
          <a:endParaRPr lang="it-IT"/>
        </a:p>
      </dgm:t>
    </dgm:pt>
    <dgm:pt modelId="{2D446940-8DFF-47CC-865C-5E0BF1854539}">
      <dgm:prSet phldrT="[Testo]" custT="1"/>
      <dgm:spPr/>
      <dgm:t>
        <a:bodyPr/>
        <a:lstStyle/>
        <a:p>
          <a:r>
            <a:rPr lang="it-IT" sz="2000" b="1" dirty="0" smtClean="0">
              <a:solidFill>
                <a:schemeClr val="tx1"/>
              </a:solidFill>
            </a:rPr>
            <a:t>Attività</a:t>
          </a:r>
          <a:endParaRPr lang="it-IT" sz="2000" b="1" dirty="0">
            <a:solidFill>
              <a:schemeClr val="tx1"/>
            </a:solidFill>
          </a:endParaRPr>
        </a:p>
      </dgm:t>
    </dgm:pt>
    <dgm:pt modelId="{F45A756A-0976-471D-B4C7-74BACF1EFE1B}" type="parTrans" cxnId="{8F164D88-767B-473B-AC2E-C9F6FA6EAB1D}">
      <dgm:prSet/>
      <dgm:spPr/>
      <dgm:t>
        <a:bodyPr/>
        <a:lstStyle/>
        <a:p>
          <a:endParaRPr lang="it-IT"/>
        </a:p>
      </dgm:t>
    </dgm:pt>
    <dgm:pt modelId="{B3373ACF-CFFD-4938-858B-0832F0DFBF95}" type="sibTrans" cxnId="{8F164D88-767B-473B-AC2E-C9F6FA6EAB1D}">
      <dgm:prSet/>
      <dgm:spPr/>
      <dgm:t>
        <a:bodyPr/>
        <a:lstStyle/>
        <a:p>
          <a:endParaRPr lang="it-IT"/>
        </a:p>
      </dgm:t>
    </dgm:pt>
    <dgm:pt modelId="{EA42F596-540E-40E7-8807-96F202BB3F31}">
      <dgm:prSet phldrT="[Testo]" custT="1"/>
      <dgm:spPr/>
      <dgm:t>
        <a:bodyPr/>
        <a:lstStyle/>
        <a:p>
          <a:r>
            <a:rPr lang="it-IT" sz="2000" b="1" dirty="0" smtClean="0">
              <a:solidFill>
                <a:schemeClr val="tx1"/>
              </a:solidFill>
            </a:rPr>
            <a:t>Metodologie</a:t>
          </a:r>
          <a:endParaRPr lang="it-IT" sz="2000" b="1" dirty="0">
            <a:solidFill>
              <a:schemeClr val="tx1"/>
            </a:solidFill>
          </a:endParaRPr>
        </a:p>
      </dgm:t>
    </dgm:pt>
    <dgm:pt modelId="{3E9A2676-394C-4D41-BE47-7FD3D67297B7}" type="parTrans" cxnId="{0ABDD787-C325-473B-BFEB-201D4B541C9C}">
      <dgm:prSet/>
      <dgm:spPr/>
      <dgm:t>
        <a:bodyPr/>
        <a:lstStyle/>
        <a:p>
          <a:endParaRPr lang="it-IT"/>
        </a:p>
      </dgm:t>
    </dgm:pt>
    <dgm:pt modelId="{6C6ED73F-B907-45E5-ABCB-EEF4C2B16367}" type="sibTrans" cxnId="{0ABDD787-C325-473B-BFEB-201D4B541C9C}">
      <dgm:prSet/>
      <dgm:spPr/>
      <dgm:t>
        <a:bodyPr/>
        <a:lstStyle/>
        <a:p>
          <a:endParaRPr lang="it-IT"/>
        </a:p>
      </dgm:t>
    </dgm:pt>
    <dgm:pt modelId="{B253A320-30DB-44C9-B3EA-F2B7A034521E}">
      <dgm:prSet phldrT="[Testo]" custT="1"/>
      <dgm:spPr/>
      <dgm:t>
        <a:bodyPr/>
        <a:lstStyle/>
        <a:p>
          <a:r>
            <a:rPr lang="it-IT" sz="1600" b="1" dirty="0" smtClean="0">
              <a:solidFill>
                <a:schemeClr val="tx1"/>
              </a:solidFill>
            </a:rPr>
            <a:t>Fasi del progetto - organizzazione</a:t>
          </a:r>
          <a:endParaRPr lang="it-IT" sz="1600" b="1" dirty="0">
            <a:solidFill>
              <a:schemeClr val="tx1"/>
            </a:solidFill>
          </a:endParaRPr>
        </a:p>
      </dgm:t>
    </dgm:pt>
    <dgm:pt modelId="{C73724E3-E3BE-4393-BE55-3AAFD0C499E1}" type="parTrans" cxnId="{930F94C1-0EC9-4C7D-9BF2-2F7F275A4EB9}">
      <dgm:prSet/>
      <dgm:spPr/>
      <dgm:t>
        <a:bodyPr/>
        <a:lstStyle/>
        <a:p>
          <a:endParaRPr lang="it-IT"/>
        </a:p>
      </dgm:t>
    </dgm:pt>
    <dgm:pt modelId="{53BB2690-7822-46E6-81E8-DD51C866A0DD}" type="sibTrans" cxnId="{930F94C1-0EC9-4C7D-9BF2-2F7F275A4EB9}">
      <dgm:prSet/>
      <dgm:spPr/>
      <dgm:t>
        <a:bodyPr/>
        <a:lstStyle/>
        <a:p>
          <a:endParaRPr lang="it-IT"/>
        </a:p>
      </dgm:t>
    </dgm:pt>
    <dgm:pt modelId="{0418ED59-316A-49AE-A8B8-6C0D4F603338}">
      <dgm:prSet phldrT="[Testo]" custT="1"/>
      <dgm:spPr/>
      <dgm:t>
        <a:bodyPr/>
        <a:lstStyle/>
        <a:p>
          <a:r>
            <a:rPr lang="it-IT" sz="2000" b="1" dirty="0" smtClean="0">
              <a:solidFill>
                <a:schemeClr val="tx1"/>
              </a:solidFill>
            </a:rPr>
            <a:t>Mezzi e strumenti-tecnologie</a:t>
          </a:r>
          <a:endParaRPr lang="it-IT" sz="2000" b="1" dirty="0">
            <a:solidFill>
              <a:schemeClr val="tx1"/>
            </a:solidFill>
          </a:endParaRPr>
        </a:p>
      </dgm:t>
    </dgm:pt>
    <dgm:pt modelId="{F5FAFE46-07EC-455D-97C2-BDBD7373DB5E}" type="parTrans" cxnId="{9AE9B121-94EE-4B12-95A5-C52A868730F4}">
      <dgm:prSet/>
      <dgm:spPr/>
      <dgm:t>
        <a:bodyPr/>
        <a:lstStyle/>
        <a:p>
          <a:endParaRPr lang="it-IT"/>
        </a:p>
      </dgm:t>
    </dgm:pt>
    <dgm:pt modelId="{4AD3904F-0F11-462B-9E40-2585DDAA03A6}" type="sibTrans" cxnId="{9AE9B121-94EE-4B12-95A5-C52A868730F4}">
      <dgm:prSet/>
      <dgm:spPr/>
      <dgm:t>
        <a:bodyPr/>
        <a:lstStyle/>
        <a:p>
          <a:endParaRPr lang="it-IT"/>
        </a:p>
      </dgm:t>
    </dgm:pt>
    <dgm:pt modelId="{A8CCB211-9F52-4049-AFE4-26712992E45D}">
      <dgm:prSet phldrT="[Testo]" custT="1"/>
      <dgm:spPr/>
      <dgm:t>
        <a:bodyPr/>
        <a:lstStyle/>
        <a:p>
          <a:r>
            <a:rPr lang="it-IT" sz="2000" b="1" dirty="0" smtClean="0">
              <a:solidFill>
                <a:schemeClr val="tx1"/>
              </a:solidFill>
            </a:rPr>
            <a:t>Verifica e valutazione</a:t>
          </a:r>
        </a:p>
        <a:p>
          <a:endParaRPr lang="it-IT" sz="1000" dirty="0"/>
        </a:p>
      </dgm:t>
    </dgm:pt>
    <dgm:pt modelId="{B61AC695-DB92-448F-96C2-346344ECB45D}" type="parTrans" cxnId="{A7D3A2BC-C1EE-48B0-99EF-191B92236BEB}">
      <dgm:prSet/>
      <dgm:spPr/>
      <dgm:t>
        <a:bodyPr/>
        <a:lstStyle/>
        <a:p>
          <a:endParaRPr lang="it-IT"/>
        </a:p>
      </dgm:t>
    </dgm:pt>
    <dgm:pt modelId="{79B2EF2D-B84A-415D-A9AF-8E0DC8278B92}" type="sibTrans" cxnId="{A7D3A2BC-C1EE-48B0-99EF-191B92236BEB}">
      <dgm:prSet/>
      <dgm:spPr/>
      <dgm:t>
        <a:bodyPr/>
        <a:lstStyle/>
        <a:p>
          <a:endParaRPr lang="it-IT"/>
        </a:p>
      </dgm:t>
    </dgm:pt>
    <dgm:pt modelId="{00009E6B-4381-4402-B6C5-A0EE25902008}" type="pres">
      <dgm:prSet presAssocID="{9ADA0D03-9FE9-4AE4-AAE1-06F0E091165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0BAF17F-C5C3-4515-B5A2-AE1423796D29}" type="pres">
      <dgm:prSet presAssocID="{BF2BB4C3-37DD-43B0-AFD7-50A96A644F9A}" presName="parentLin" presStyleCnt="0"/>
      <dgm:spPr/>
      <dgm:t>
        <a:bodyPr/>
        <a:lstStyle/>
        <a:p>
          <a:endParaRPr lang="it-IT"/>
        </a:p>
      </dgm:t>
    </dgm:pt>
    <dgm:pt modelId="{494A83C5-F1A5-4CA6-9A43-395A1202D9F9}" type="pres">
      <dgm:prSet presAssocID="{BF2BB4C3-37DD-43B0-AFD7-50A96A644F9A}" presName="parentLeftMargin" presStyleLbl="node1" presStyleIdx="0" presStyleCnt="13"/>
      <dgm:spPr/>
      <dgm:t>
        <a:bodyPr/>
        <a:lstStyle/>
        <a:p>
          <a:endParaRPr lang="it-IT"/>
        </a:p>
      </dgm:t>
    </dgm:pt>
    <dgm:pt modelId="{6D544AD8-4CB8-4AF1-9B3E-0045ED331299}" type="pres">
      <dgm:prSet presAssocID="{BF2BB4C3-37DD-43B0-AFD7-50A96A644F9A}" presName="parentText" presStyleLbl="node1" presStyleIdx="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1CE0473-7686-44E2-BFF3-248D26380A96}" type="pres">
      <dgm:prSet presAssocID="{BF2BB4C3-37DD-43B0-AFD7-50A96A644F9A}" presName="negativeSpace" presStyleCnt="0"/>
      <dgm:spPr/>
      <dgm:t>
        <a:bodyPr/>
        <a:lstStyle/>
        <a:p>
          <a:endParaRPr lang="it-IT"/>
        </a:p>
      </dgm:t>
    </dgm:pt>
    <dgm:pt modelId="{4121750F-4511-4A2F-B071-EC6C66772CA5}" type="pres">
      <dgm:prSet presAssocID="{BF2BB4C3-37DD-43B0-AFD7-50A96A644F9A}" presName="childText" presStyleLbl="conFgAcc1" presStyleIdx="0" presStyleCnt="1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812FDA4-BA71-400F-83C0-4D6B48149DCB}" type="pres">
      <dgm:prSet presAssocID="{50CD88D5-07CD-42F8-808C-D85D34B55C1B}" presName="spaceBetweenRectangles" presStyleCnt="0"/>
      <dgm:spPr/>
      <dgm:t>
        <a:bodyPr/>
        <a:lstStyle/>
        <a:p>
          <a:endParaRPr lang="it-IT"/>
        </a:p>
      </dgm:t>
    </dgm:pt>
    <dgm:pt modelId="{A502D5C5-C8CB-41CF-A8F5-E12928A77B30}" type="pres">
      <dgm:prSet presAssocID="{B4689D90-3A09-4E7A-B11C-B1B62AC788EC}" presName="parentLin" presStyleCnt="0"/>
      <dgm:spPr/>
      <dgm:t>
        <a:bodyPr/>
        <a:lstStyle/>
        <a:p>
          <a:endParaRPr lang="it-IT"/>
        </a:p>
      </dgm:t>
    </dgm:pt>
    <dgm:pt modelId="{56A180AF-67DE-478D-B7E0-40E81D3B3BE0}" type="pres">
      <dgm:prSet presAssocID="{B4689D90-3A09-4E7A-B11C-B1B62AC788EC}" presName="parentLeftMargin" presStyleLbl="node1" presStyleIdx="0" presStyleCnt="13"/>
      <dgm:spPr/>
      <dgm:t>
        <a:bodyPr/>
        <a:lstStyle/>
        <a:p>
          <a:endParaRPr lang="it-IT"/>
        </a:p>
      </dgm:t>
    </dgm:pt>
    <dgm:pt modelId="{20107AFC-BB9C-4B9C-8EDD-559D1787B9CC}" type="pres">
      <dgm:prSet presAssocID="{B4689D90-3A09-4E7A-B11C-B1B62AC788EC}" presName="parentText" presStyleLbl="node1" presStyleIdx="1" presStyleCnt="13" custLinFactNeighborX="-2439" custLinFactNeighborY="1026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85CAC10-1446-406F-8CB3-91C9D0E16FB8}" type="pres">
      <dgm:prSet presAssocID="{B4689D90-3A09-4E7A-B11C-B1B62AC788EC}" presName="negativeSpace" presStyleCnt="0"/>
      <dgm:spPr/>
      <dgm:t>
        <a:bodyPr/>
        <a:lstStyle/>
        <a:p>
          <a:endParaRPr lang="it-IT"/>
        </a:p>
      </dgm:t>
    </dgm:pt>
    <dgm:pt modelId="{FE3E8248-1321-4B78-9211-666B5A6C10B7}" type="pres">
      <dgm:prSet presAssocID="{B4689D90-3A09-4E7A-B11C-B1B62AC788EC}" presName="childText" presStyleLbl="conFgAcc1" presStyleIdx="1" presStyleCnt="1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B8576E2-3CFC-4FBD-8EC9-1EB33B892709}" type="pres">
      <dgm:prSet presAssocID="{CB3DBC80-68A8-492A-BE81-1A4B108B6DBC}" presName="spaceBetweenRectangles" presStyleCnt="0"/>
      <dgm:spPr/>
      <dgm:t>
        <a:bodyPr/>
        <a:lstStyle/>
        <a:p>
          <a:endParaRPr lang="it-IT"/>
        </a:p>
      </dgm:t>
    </dgm:pt>
    <dgm:pt modelId="{88BC540F-2C28-41ED-BCD5-6FE6A981C77D}" type="pres">
      <dgm:prSet presAssocID="{B7FC2A52-B0A7-4118-A00A-F9369CC896DE}" presName="parentLin" presStyleCnt="0"/>
      <dgm:spPr/>
      <dgm:t>
        <a:bodyPr/>
        <a:lstStyle/>
        <a:p>
          <a:endParaRPr lang="it-IT"/>
        </a:p>
      </dgm:t>
    </dgm:pt>
    <dgm:pt modelId="{336EC4EC-4366-4ED0-B7DA-954B4C324010}" type="pres">
      <dgm:prSet presAssocID="{B7FC2A52-B0A7-4118-A00A-F9369CC896DE}" presName="parentLeftMargin" presStyleLbl="node1" presStyleIdx="1" presStyleCnt="13"/>
      <dgm:spPr/>
      <dgm:t>
        <a:bodyPr/>
        <a:lstStyle/>
        <a:p>
          <a:endParaRPr lang="it-IT"/>
        </a:p>
      </dgm:t>
    </dgm:pt>
    <dgm:pt modelId="{51EE2B85-4C59-45AD-8E86-059CED897851}" type="pres">
      <dgm:prSet presAssocID="{B7FC2A52-B0A7-4118-A00A-F9369CC896DE}" presName="parentText" presStyleLbl="node1" presStyleIdx="2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89DE719-3F51-4378-A8F1-0576EF053FA0}" type="pres">
      <dgm:prSet presAssocID="{B7FC2A52-B0A7-4118-A00A-F9369CC896DE}" presName="negativeSpace" presStyleCnt="0"/>
      <dgm:spPr/>
      <dgm:t>
        <a:bodyPr/>
        <a:lstStyle/>
        <a:p>
          <a:endParaRPr lang="it-IT"/>
        </a:p>
      </dgm:t>
    </dgm:pt>
    <dgm:pt modelId="{D421F6A4-913C-4BDA-9798-3DDA5E4B3A19}" type="pres">
      <dgm:prSet presAssocID="{B7FC2A52-B0A7-4118-A00A-F9369CC896DE}" presName="childText" presStyleLbl="conFgAcc1" presStyleIdx="2" presStyleCnt="1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9956FC8-D427-4AE9-8750-85B5165C4FC2}" type="pres">
      <dgm:prSet presAssocID="{2BD5CDBA-77DF-449A-923F-6AF27A7133E1}" presName="spaceBetweenRectangles" presStyleCnt="0"/>
      <dgm:spPr/>
      <dgm:t>
        <a:bodyPr/>
        <a:lstStyle/>
        <a:p>
          <a:endParaRPr lang="it-IT"/>
        </a:p>
      </dgm:t>
    </dgm:pt>
    <dgm:pt modelId="{1008D513-121C-4D05-864E-CA65B885C678}" type="pres">
      <dgm:prSet presAssocID="{F61325D8-075D-4764-AFC3-A589FDF4D912}" presName="parentLin" presStyleCnt="0"/>
      <dgm:spPr/>
      <dgm:t>
        <a:bodyPr/>
        <a:lstStyle/>
        <a:p>
          <a:endParaRPr lang="it-IT"/>
        </a:p>
      </dgm:t>
    </dgm:pt>
    <dgm:pt modelId="{1D6A7529-3E63-4078-B524-8FA69EB990A5}" type="pres">
      <dgm:prSet presAssocID="{F61325D8-075D-4764-AFC3-A589FDF4D912}" presName="parentLeftMargin" presStyleLbl="node1" presStyleIdx="2" presStyleCnt="13"/>
      <dgm:spPr/>
      <dgm:t>
        <a:bodyPr/>
        <a:lstStyle/>
        <a:p>
          <a:endParaRPr lang="it-IT"/>
        </a:p>
      </dgm:t>
    </dgm:pt>
    <dgm:pt modelId="{C239DB2A-0675-47B0-B81E-8D5D6FA9A6C0}" type="pres">
      <dgm:prSet presAssocID="{F61325D8-075D-4764-AFC3-A589FDF4D912}" presName="parentText" presStyleLbl="node1" presStyleIdx="3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7EB5DFA-3404-4714-90C8-045BF2721A82}" type="pres">
      <dgm:prSet presAssocID="{F61325D8-075D-4764-AFC3-A589FDF4D912}" presName="negativeSpace" presStyleCnt="0"/>
      <dgm:spPr/>
      <dgm:t>
        <a:bodyPr/>
        <a:lstStyle/>
        <a:p>
          <a:endParaRPr lang="it-IT"/>
        </a:p>
      </dgm:t>
    </dgm:pt>
    <dgm:pt modelId="{FF916DC3-69E1-42D8-A171-1B6BA6CBF41A}" type="pres">
      <dgm:prSet presAssocID="{F61325D8-075D-4764-AFC3-A589FDF4D912}" presName="childText" presStyleLbl="conFgAcc1" presStyleIdx="3" presStyleCnt="1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9CAB543-E872-46A3-A250-5743B39AE3A4}" type="pres">
      <dgm:prSet presAssocID="{D7A184C1-03FE-42F3-B8E4-97360AD70FDF}" presName="spaceBetweenRectangles" presStyleCnt="0"/>
      <dgm:spPr/>
      <dgm:t>
        <a:bodyPr/>
        <a:lstStyle/>
        <a:p>
          <a:endParaRPr lang="it-IT"/>
        </a:p>
      </dgm:t>
    </dgm:pt>
    <dgm:pt modelId="{9FE7E5D6-F6AD-40B4-B90E-E2DF892754A9}" type="pres">
      <dgm:prSet presAssocID="{B6D328FB-1046-424B-96B5-1A13A06E2490}" presName="parentLin" presStyleCnt="0"/>
      <dgm:spPr/>
      <dgm:t>
        <a:bodyPr/>
        <a:lstStyle/>
        <a:p>
          <a:endParaRPr lang="it-IT"/>
        </a:p>
      </dgm:t>
    </dgm:pt>
    <dgm:pt modelId="{95673669-FD68-4229-A69B-A6830E436DC6}" type="pres">
      <dgm:prSet presAssocID="{B6D328FB-1046-424B-96B5-1A13A06E2490}" presName="parentLeftMargin" presStyleLbl="node1" presStyleIdx="3" presStyleCnt="13"/>
      <dgm:spPr/>
      <dgm:t>
        <a:bodyPr/>
        <a:lstStyle/>
        <a:p>
          <a:endParaRPr lang="it-IT"/>
        </a:p>
      </dgm:t>
    </dgm:pt>
    <dgm:pt modelId="{DBF99709-5842-43E4-9002-64490917CAD3}" type="pres">
      <dgm:prSet presAssocID="{B6D328FB-1046-424B-96B5-1A13A06E2490}" presName="parentText" presStyleLbl="node1" presStyleIdx="4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51C58C0-7C73-4A68-977C-9FC18704757A}" type="pres">
      <dgm:prSet presAssocID="{B6D328FB-1046-424B-96B5-1A13A06E2490}" presName="negativeSpace" presStyleCnt="0"/>
      <dgm:spPr/>
      <dgm:t>
        <a:bodyPr/>
        <a:lstStyle/>
        <a:p>
          <a:endParaRPr lang="it-IT"/>
        </a:p>
      </dgm:t>
    </dgm:pt>
    <dgm:pt modelId="{C3283DD1-4EF3-4321-941F-11440B20DC47}" type="pres">
      <dgm:prSet presAssocID="{B6D328FB-1046-424B-96B5-1A13A06E2490}" presName="childText" presStyleLbl="conFgAcc1" presStyleIdx="4" presStyleCnt="1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68C8CA2-CF0A-40B0-94E4-F453D59E4E84}" type="pres">
      <dgm:prSet presAssocID="{EDA06796-681F-41BA-962C-364F519522A0}" presName="spaceBetweenRectangles" presStyleCnt="0"/>
      <dgm:spPr/>
      <dgm:t>
        <a:bodyPr/>
        <a:lstStyle/>
        <a:p>
          <a:endParaRPr lang="it-IT"/>
        </a:p>
      </dgm:t>
    </dgm:pt>
    <dgm:pt modelId="{8D272327-3348-48BB-B578-AED762142635}" type="pres">
      <dgm:prSet presAssocID="{3D884EC3-64CE-4A23-B324-F854CE8C4102}" presName="parentLin" presStyleCnt="0"/>
      <dgm:spPr/>
      <dgm:t>
        <a:bodyPr/>
        <a:lstStyle/>
        <a:p>
          <a:endParaRPr lang="it-IT"/>
        </a:p>
      </dgm:t>
    </dgm:pt>
    <dgm:pt modelId="{B654AA0D-DCE5-4898-AAA7-C91D74015ECE}" type="pres">
      <dgm:prSet presAssocID="{3D884EC3-64CE-4A23-B324-F854CE8C4102}" presName="parentLeftMargin" presStyleLbl="node1" presStyleIdx="4" presStyleCnt="13"/>
      <dgm:spPr/>
      <dgm:t>
        <a:bodyPr/>
        <a:lstStyle/>
        <a:p>
          <a:endParaRPr lang="it-IT"/>
        </a:p>
      </dgm:t>
    </dgm:pt>
    <dgm:pt modelId="{E6076C16-310B-42F9-8A40-07D914221701}" type="pres">
      <dgm:prSet presAssocID="{3D884EC3-64CE-4A23-B324-F854CE8C4102}" presName="parentText" presStyleLbl="node1" presStyleIdx="5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8636FF1-B49D-429B-B883-78262D14FB86}" type="pres">
      <dgm:prSet presAssocID="{3D884EC3-64CE-4A23-B324-F854CE8C4102}" presName="negativeSpace" presStyleCnt="0"/>
      <dgm:spPr/>
      <dgm:t>
        <a:bodyPr/>
        <a:lstStyle/>
        <a:p>
          <a:endParaRPr lang="it-IT"/>
        </a:p>
      </dgm:t>
    </dgm:pt>
    <dgm:pt modelId="{169DD52C-BA5A-4080-B596-16C27955F501}" type="pres">
      <dgm:prSet presAssocID="{3D884EC3-64CE-4A23-B324-F854CE8C4102}" presName="childText" presStyleLbl="conFgAcc1" presStyleIdx="5" presStyleCnt="1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9C10C98-50F3-4046-B08C-B189004C4DB0}" type="pres">
      <dgm:prSet presAssocID="{B52BE9FC-4E2F-4ED4-823B-2DCB1E8FFBA9}" presName="spaceBetweenRectangles" presStyleCnt="0"/>
      <dgm:spPr/>
      <dgm:t>
        <a:bodyPr/>
        <a:lstStyle/>
        <a:p>
          <a:endParaRPr lang="it-IT"/>
        </a:p>
      </dgm:t>
    </dgm:pt>
    <dgm:pt modelId="{AC391162-A63D-414A-9B2A-01BAB6CC6E72}" type="pres">
      <dgm:prSet presAssocID="{94264E40-E1A9-4E57-9FC9-FBFA28FDB549}" presName="parentLin" presStyleCnt="0"/>
      <dgm:spPr/>
      <dgm:t>
        <a:bodyPr/>
        <a:lstStyle/>
        <a:p>
          <a:endParaRPr lang="it-IT"/>
        </a:p>
      </dgm:t>
    </dgm:pt>
    <dgm:pt modelId="{8105E611-444B-44CD-A0B1-AD57E51BDB09}" type="pres">
      <dgm:prSet presAssocID="{94264E40-E1A9-4E57-9FC9-FBFA28FDB549}" presName="parentLeftMargin" presStyleLbl="node1" presStyleIdx="5" presStyleCnt="13"/>
      <dgm:spPr/>
      <dgm:t>
        <a:bodyPr/>
        <a:lstStyle/>
        <a:p>
          <a:endParaRPr lang="it-IT"/>
        </a:p>
      </dgm:t>
    </dgm:pt>
    <dgm:pt modelId="{A570F2D2-EA3C-45DF-97D7-5BA2FA318B67}" type="pres">
      <dgm:prSet presAssocID="{94264E40-E1A9-4E57-9FC9-FBFA28FDB549}" presName="parentText" presStyleLbl="node1" presStyleIdx="6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33FA417-ADB6-4D68-A318-5EAD430AB7E2}" type="pres">
      <dgm:prSet presAssocID="{94264E40-E1A9-4E57-9FC9-FBFA28FDB549}" presName="negativeSpace" presStyleCnt="0"/>
      <dgm:spPr/>
      <dgm:t>
        <a:bodyPr/>
        <a:lstStyle/>
        <a:p>
          <a:endParaRPr lang="it-IT"/>
        </a:p>
      </dgm:t>
    </dgm:pt>
    <dgm:pt modelId="{9CB722D4-886A-4061-B98D-712BD6420E43}" type="pres">
      <dgm:prSet presAssocID="{94264E40-E1A9-4E57-9FC9-FBFA28FDB549}" presName="childText" presStyleLbl="conFgAcc1" presStyleIdx="6" presStyleCnt="1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3338CB5-2204-43BD-A665-66BCA118A1D2}" type="pres">
      <dgm:prSet presAssocID="{FD229EA4-7929-4F78-A1C2-2BBE7F44211E}" presName="spaceBetweenRectangles" presStyleCnt="0"/>
      <dgm:spPr/>
      <dgm:t>
        <a:bodyPr/>
        <a:lstStyle/>
        <a:p>
          <a:endParaRPr lang="it-IT"/>
        </a:p>
      </dgm:t>
    </dgm:pt>
    <dgm:pt modelId="{1214440C-0F3E-4ABE-96E0-6A424B3FB12D}" type="pres">
      <dgm:prSet presAssocID="{2D446940-8DFF-47CC-865C-5E0BF1854539}" presName="parentLin" presStyleCnt="0"/>
      <dgm:spPr/>
      <dgm:t>
        <a:bodyPr/>
        <a:lstStyle/>
        <a:p>
          <a:endParaRPr lang="it-IT"/>
        </a:p>
      </dgm:t>
    </dgm:pt>
    <dgm:pt modelId="{9C534359-6DC5-438B-A3F0-473576DE4910}" type="pres">
      <dgm:prSet presAssocID="{2D446940-8DFF-47CC-865C-5E0BF1854539}" presName="parentLeftMargin" presStyleLbl="node1" presStyleIdx="6" presStyleCnt="13"/>
      <dgm:spPr/>
      <dgm:t>
        <a:bodyPr/>
        <a:lstStyle/>
        <a:p>
          <a:endParaRPr lang="it-IT"/>
        </a:p>
      </dgm:t>
    </dgm:pt>
    <dgm:pt modelId="{071D5E74-EFA5-4EAB-BAF5-E53A20A5D6B3}" type="pres">
      <dgm:prSet presAssocID="{2D446940-8DFF-47CC-865C-5E0BF1854539}" presName="parentText" presStyleLbl="node1" presStyleIdx="7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37E587E-13D9-43EE-9261-DAE16782923E}" type="pres">
      <dgm:prSet presAssocID="{2D446940-8DFF-47CC-865C-5E0BF1854539}" presName="negativeSpace" presStyleCnt="0"/>
      <dgm:spPr/>
      <dgm:t>
        <a:bodyPr/>
        <a:lstStyle/>
        <a:p>
          <a:endParaRPr lang="it-IT"/>
        </a:p>
      </dgm:t>
    </dgm:pt>
    <dgm:pt modelId="{1C8EF30C-DD2C-485B-9D7B-04D4B7704539}" type="pres">
      <dgm:prSet presAssocID="{2D446940-8DFF-47CC-865C-5E0BF1854539}" presName="childText" presStyleLbl="conFgAcc1" presStyleIdx="7" presStyleCnt="1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117A648-DD52-472D-8240-0E4526E9CD6B}" type="pres">
      <dgm:prSet presAssocID="{B3373ACF-CFFD-4938-858B-0832F0DFBF95}" presName="spaceBetweenRectangles" presStyleCnt="0"/>
      <dgm:spPr/>
      <dgm:t>
        <a:bodyPr/>
        <a:lstStyle/>
        <a:p>
          <a:endParaRPr lang="it-IT"/>
        </a:p>
      </dgm:t>
    </dgm:pt>
    <dgm:pt modelId="{BF0A833C-A453-4156-B090-26628DFC2817}" type="pres">
      <dgm:prSet presAssocID="{E6E85AB6-1485-45B1-899A-5AFBE03E26C8}" presName="parentLin" presStyleCnt="0"/>
      <dgm:spPr/>
      <dgm:t>
        <a:bodyPr/>
        <a:lstStyle/>
        <a:p>
          <a:endParaRPr lang="it-IT"/>
        </a:p>
      </dgm:t>
    </dgm:pt>
    <dgm:pt modelId="{FAB2337E-4245-4597-950A-62C56277434F}" type="pres">
      <dgm:prSet presAssocID="{E6E85AB6-1485-45B1-899A-5AFBE03E26C8}" presName="parentLeftMargin" presStyleLbl="node1" presStyleIdx="7" presStyleCnt="13"/>
      <dgm:spPr/>
      <dgm:t>
        <a:bodyPr/>
        <a:lstStyle/>
        <a:p>
          <a:endParaRPr lang="it-IT"/>
        </a:p>
      </dgm:t>
    </dgm:pt>
    <dgm:pt modelId="{53A47766-0491-4104-8510-515091728D46}" type="pres">
      <dgm:prSet presAssocID="{E6E85AB6-1485-45B1-899A-5AFBE03E26C8}" presName="parentText" presStyleLbl="node1" presStyleIdx="8" presStyleCnt="13" custLinFactNeighborX="-26829" custLinFactNeighborY="64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1A5A6F3-4E9D-4174-963B-74E0820CE35E}" type="pres">
      <dgm:prSet presAssocID="{E6E85AB6-1485-45B1-899A-5AFBE03E26C8}" presName="negativeSpace" presStyleCnt="0"/>
      <dgm:spPr/>
      <dgm:t>
        <a:bodyPr/>
        <a:lstStyle/>
        <a:p>
          <a:endParaRPr lang="it-IT"/>
        </a:p>
      </dgm:t>
    </dgm:pt>
    <dgm:pt modelId="{A506A7FF-5BD6-4F8A-9DA9-E99670E1817C}" type="pres">
      <dgm:prSet presAssocID="{E6E85AB6-1485-45B1-899A-5AFBE03E26C8}" presName="childText" presStyleLbl="conFgAcc1" presStyleIdx="8" presStyleCnt="1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4425ADF-7363-4B7E-81FB-F7D4939FF012}" type="pres">
      <dgm:prSet presAssocID="{08E1D0E5-9AEB-4FF9-8FB0-DC260429F077}" presName="spaceBetweenRectangles" presStyleCnt="0"/>
      <dgm:spPr/>
      <dgm:t>
        <a:bodyPr/>
        <a:lstStyle/>
        <a:p>
          <a:endParaRPr lang="it-IT"/>
        </a:p>
      </dgm:t>
    </dgm:pt>
    <dgm:pt modelId="{23939EF8-FD2C-41BE-930C-F89B344FE8C5}" type="pres">
      <dgm:prSet presAssocID="{EA42F596-540E-40E7-8807-96F202BB3F31}" presName="parentLin" presStyleCnt="0"/>
      <dgm:spPr/>
      <dgm:t>
        <a:bodyPr/>
        <a:lstStyle/>
        <a:p>
          <a:endParaRPr lang="it-IT"/>
        </a:p>
      </dgm:t>
    </dgm:pt>
    <dgm:pt modelId="{767CEE7A-F257-4F85-B73F-D59BB4458B51}" type="pres">
      <dgm:prSet presAssocID="{EA42F596-540E-40E7-8807-96F202BB3F31}" presName="parentLeftMargin" presStyleLbl="node1" presStyleIdx="8" presStyleCnt="13"/>
      <dgm:spPr/>
      <dgm:t>
        <a:bodyPr/>
        <a:lstStyle/>
        <a:p>
          <a:endParaRPr lang="it-IT"/>
        </a:p>
      </dgm:t>
    </dgm:pt>
    <dgm:pt modelId="{E2A257E6-247D-4EA8-976A-8CDDF14CA6AE}" type="pres">
      <dgm:prSet presAssocID="{EA42F596-540E-40E7-8807-96F202BB3F31}" presName="parentText" presStyleLbl="node1" presStyleIdx="9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A726216-BEDF-4A60-AC14-E2CAD100ABE4}" type="pres">
      <dgm:prSet presAssocID="{EA42F596-540E-40E7-8807-96F202BB3F31}" presName="negativeSpace" presStyleCnt="0"/>
      <dgm:spPr/>
      <dgm:t>
        <a:bodyPr/>
        <a:lstStyle/>
        <a:p>
          <a:endParaRPr lang="it-IT"/>
        </a:p>
      </dgm:t>
    </dgm:pt>
    <dgm:pt modelId="{1AFE9E49-10F8-45F6-9F80-DC0B65903F53}" type="pres">
      <dgm:prSet presAssocID="{EA42F596-540E-40E7-8807-96F202BB3F31}" presName="childText" presStyleLbl="conFgAcc1" presStyleIdx="9" presStyleCnt="1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C0C237D-4D85-4D31-A5D5-1375DF8FEAAA}" type="pres">
      <dgm:prSet presAssocID="{6C6ED73F-B907-45E5-ABCB-EEF4C2B16367}" presName="spaceBetweenRectangles" presStyleCnt="0"/>
      <dgm:spPr/>
      <dgm:t>
        <a:bodyPr/>
        <a:lstStyle/>
        <a:p>
          <a:endParaRPr lang="it-IT"/>
        </a:p>
      </dgm:t>
    </dgm:pt>
    <dgm:pt modelId="{1C22C219-D022-4E71-A061-59626B275655}" type="pres">
      <dgm:prSet presAssocID="{B253A320-30DB-44C9-B3EA-F2B7A034521E}" presName="parentLin" presStyleCnt="0"/>
      <dgm:spPr/>
      <dgm:t>
        <a:bodyPr/>
        <a:lstStyle/>
        <a:p>
          <a:endParaRPr lang="it-IT"/>
        </a:p>
      </dgm:t>
    </dgm:pt>
    <dgm:pt modelId="{DEEC5870-A702-4CFB-9820-824411AF9B9E}" type="pres">
      <dgm:prSet presAssocID="{B253A320-30DB-44C9-B3EA-F2B7A034521E}" presName="parentLeftMargin" presStyleLbl="node1" presStyleIdx="9" presStyleCnt="13"/>
      <dgm:spPr/>
      <dgm:t>
        <a:bodyPr/>
        <a:lstStyle/>
        <a:p>
          <a:endParaRPr lang="it-IT"/>
        </a:p>
      </dgm:t>
    </dgm:pt>
    <dgm:pt modelId="{7A136FD5-79D8-4D97-A25B-9F2A9A6E87E2}" type="pres">
      <dgm:prSet presAssocID="{B253A320-30DB-44C9-B3EA-F2B7A034521E}" presName="parentText" presStyleLbl="node1" presStyleIdx="10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86FD878-2FF9-4CEA-BB2E-FF02C0B70BAA}" type="pres">
      <dgm:prSet presAssocID="{B253A320-30DB-44C9-B3EA-F2B7A034521E}" presName="negativeSpace" presStyleCnt="0"/>
      <dgm:spPr/>
      <dgm:t>
        <a:bodyPr/>
        <a:lstStyle/>
        <a:p>
          <a:endParaRPr lang="it-IT"/>
        </a:p>
      </dgm:t>
    </dgm:pt>
    <dgm:pt modelId="{60AB57F1-AF9F-4E2E-B1D7-A21BEDBDDB38}" type="pres">
      <dgm:prSet presAssocID="{B253A320-30DB-44C9-B3EA-F2B7A034521E}" presName="childText" presStyleLbl="conFgAcc1" presStyleIdx="10" presStyleCnt="1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65B3C2-FD05-4699-93FE-4579BB5BA13C}" type="pres">
      <dgm:prSet presAssocID="{53BB2690-7822-46E6-81E8-DD51C866A0DD}" presName="spaceBetweenRectangles" presStyleCnt="0"/>
      <dgm:spPr/>
      <dgm:t>
        <a:bodyPr/>
        <a:lstStyle/>
        <a:p>
          <a:endParaRPr lang="it-IT"/>
        </a:p>
      </dgm:t>
    </dgm:pt>
    <dgm:pt modelId="{BC090CC9-5746-4C34-B105-E94B9C337133}" type="pres">
      <dgm:prSet presAssocID="{0418ED59-316A-49AE-A8B8-6C0D4F603338}" presName="parentLin" presStyleCnt="0"/>
      <dgm:spPr/>
      <dgm:t>
        <a:bodyPr/>
        <a:lstStyle/>
        <a:p>
          <a:endParaRPr lang="it-IT"/>
        </a:p>
      </dgm:t>
    </dgm:pt>
    <dgm:pt modelId="{4DFB6CE0-905E-400A-8CB5-A07B4C8BAF98}" type="pres">
      <dgm:prSet presAssocID="{0418ED59-316A-49AE-A8B8-6C0D4F603338}" presName="parentLeftMargin" presStyleLbl="node1" presStyleIdx="10" presStyleCnt="13"/>
      <dgm:spPr/>
      <dgm:t>
        <a:bodyPr/>
        <a:lstStyle/>
        <a:p>
          <a:endParaRPr lang="it-IT"/>
        </a:p>
      </dgm:t>
    </dgm:pt>
    <dgm:pt modelId="{85632AFE-48B3-49DF-A462-02E5D6A725ED}" type="pres">
      <dgm:prSet presAssocID="{0418ED59-316A-49AE-A8B8-6C0D4F603338}" presName="parentText" presStyleLbl="node1" presStyleIdx="11" presStyleCnt="13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2353015-8106-46F9-B2ED-BBDD394D4FFE}" type="pres">
      <dgm:prSet presAssocID="{0418ED59-316A-49AE-A8B8-6C0D4F603338}" presName="negativeSpace" presStyleCnt="0"/>
      <dgm:spPr/>
      <dgm:t>
        <a:bodyPr/>
        <a:lstStyle/>
        <a:p>
          <a:endParaRPr lang="it-IT"/>
        </a:p>
      </dgm:t>
    </dgm:pt>
    <dgm:pt modelId="{FC84DE9E-9919-4870-986D-6DCF3EDF59C3}" type="pres">
      <dgm:prSet presAssocID="{0418ED59-316A-49AE-A8B8-6C0D4F603338}" presName="childText" presStyleLbl="conFgAcc1" presStyleIdx="11" presStyleCnt="1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2BFB0C8-19D6-4F30-972C-D84772E18C41}" type="pres">
      <dgm:prSet presAssocID="{4AD3904F-0F11-462B-9E40-2585DDAA03A6}" presName="spaceBetweenRectangles" presStyleCnt="0"/>
      <dgm:spPr/>
      <dgm:t>
        <a:bodyPr/>
        <a:lstStyle/>
        <a:p>
          <a:endParaRPr lang="it-IT"/>
        </a:p>
      </dgm:t>
    </dgm:pt>
    <dgm:pt modelId="{6F1ACEDA-2B55-4D43-B3B9-FAEC5058B438}" type="pres">
      <dgm:prSet presAssocID="{A8CCB211-9F52-4049-AFE4-26712992E45D}" presName="parentLin" presStyleCnt="0"/>
      <dgm:spPr/>
      <dgm:t>
        <a:bodyPr/>
        <a:lstStyle/>
        <a:p>
          <a:endParaRPr lang="it-IT"/>
        </a:p>
      </dgm:t>
    </dgm:pt>
    <dgm:pt modelId="{38EB803D-10E5-478F-BD16-D732E0AD71B2}" type="pres">
      <dgm:prSet presAssocID="{A8CCB211-9F52-4049-AFE4-26712992E45D}" presName="parentLeftMargin" presStyleLbl="node1" presStyleIdx="11" presStyleCnt="13"/>
      <dgm:spPr/>
      <dgm:t>
        <a:bodyPr/>
        <a:lstStyle/>
        <a:p>
          <a:endParaRPr lang="it-IT"/>
        </a:p>
      </dgm:t>
    </dgm:pt>
    <dgm:pt modelId="{52FE3055-0AF4-4685-B872-85D5ED401580}" type="pres">
      <dgm:prSet presAssocID="{A8CCB211-9F52-4049-AFE4-26712992E45D}" presName="parentText" presStyleLbl="node1" presStyleIdx="12" presStyleCnt="13" custScaleY="148787" custLinFactNeighborX="-2439" custLinFactNeighborY="20228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880C011-05F9-4CC7-B769-BA039C65D286}" type="pres">
      <dgm:prSet presAssocID="{A8CCB211-9F52-4049-AFE4-26712992E45D}" presName="negativeSpace" presStyleCnt="0"/>
      <dgm:spPr/>
      <dgm:t>
        <a:bodyPr/>
        <a:lstStyle/>
        <a:p>
          <a:endParaRPr lang="it-IT"/>
        </a:p>
      </dgm:t>
    </dgm:pt>
    <dgm:pt modelId="{96E4BBC4-9717-4CAB-81B2-EA0A7DE82554}" type="pres">
      <dgm:prSet presAssocID="{A8CCB211-9F52-4049-AFE4-26712992E45D}" presName="childText" presStyleLbl="conFgAcc1" presStyleIdx="12" presStyleCnt="1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D661E31-AF54-4A62-B228-96CB596915B0}" type="presOf" srcId="{B7FC2A52-B0A7-4118-A00A-F9369CC896DE}" destId="{336EC4EC-4366-4ED0-B7DA-954B4C324010}" srcOrd="0" destOrd="0" presId="urn:microsoft.com/office/officeart/2005/8/layout/list1"/>
    <dgm:cxn modelId="{0ABDD787-C325-473B-BFEB-201D4B541C9C}" srcId="{9ADA0D03-9FE9-4AE4-AAE1-06F0E091165C}" destId="{EA42F596-540E-40E7-8807-96F202BB3F31}" srcOrd="9" destOrd="0" parTransId="{3E9A2676-394C-4D41-BE47-7FD3D67297B7}" sibTransId="{6C6ED73F-B907-45E5-ABCB-EEF4C2B16367}"/>
    <dgm:cxn modelId="{5794A429-774E-4844-981A-C76755896222}" type="presOf" srcId="{A8CCB211-9F52-4049-AFE4-26712992E45D}" destId="{52FE3055-0AF4-4685-B872-85D5ED401580}" srcOrd="1" destOrd="0" presId="urn:microsoft.com/office/officeart/2005/8/layout/list1"/>
    <dgm:cxn modelId="{0E5F61D5-07A2-4928-A8AA-1FD1450A17CD}" srcId="{9ADA0D03-9FE9-4AE4-AAE1-06F0E091165C}" destId="{B7FC2A52-B0A7-4118-A00A-F9369CC896DE}" srcOrd="2" destOrd="0" parTransId="{3BE52F25-A7EF-48FE-A53C-AFFDC5F99981}" sibTransId="{2BD5CDBA-77DF-449A-923F-6AF27A7133E1}"/>
    <dgm:cxn modelId="{9AE9B121-94EE-4B12-95A5-C52A868730F4}" srcId="{9ADA0D03-9FE9-4AE4-AAE1-06F0E091165C}" destId="{0418ED59-316A-49AE-A8B8-6C0D4F603338}" srcOrd="11" destOrd="0" parTransId="{F5FAFE46-07EC-455D-97C2-BDBD7373DB5E}" sibTransId="{4AD3904F-0F11-462B-9E40-2585DDAA03A6}"/>
    <dgm:cxn modelId="{E79B5726-5354-47A6-A4A8-F78F76C3788A}" type="presOf" srcId="{0418ED59-316A-49AE-A8B8-6C0D4F603338}" destId="{85632AFE-48B3-49DF-A462-02E5D6A725ED}" srcOrd="1" destOrd="0" presId="urn:microsoft.com/office/officeart/2005/8/layout/list1"/>
    <dgm:cxn modelId="{C9FD9496-7F06-4F10-929C-CA28856EB63C}" srcId="{9ADA0D03-9FE9-4AE4-AAE1-06F0E091165C}" destId="{B4689D90-3A09-4E7A-B11C-B1B62AC788EC}" srcOrd="1" destOrd="0" parTransId="{63C6D43C-E768-4F36-8CCD-096EBBADC7D1}" sibTransId="{CB3DBC80-68A8-492A-BE81-1A4B108B6DBC}"/>
    <dgm:cxn modelId="{DE260FDB-1764-4B97-9E2E-D55FF7D74185}" type="presOf" srcId="{EA42F596-540E-40E7-8807-96F202BB3F31}" destId="{E2A257E6-247D-4EA8-976A-8CDDF14CA6AE}" srcOrd="1" destOrd="0" presId="urn:microsoft.com/office/officeart/2005/8/layout/list1"/>
    <dgm:cxn modelId="{FF572D52-76C1-4CC2-A845-8C0BD8DFA763}" type="presOf" srcId="{B253A320-30DB-44C9-B3EA-F2B7A034521E}" destId="{7A136FD5-79D8-4D97-A25B-9F2A9A6E87E2}" srcOrd="1" destOrd="0" presId="urn:microsoft.com/office/officeart/2005/8/layout/list1"/>
    <dgm:cxn modelId="{7657DFBE-9CFA-4808-88BE-E55D840D2ED4}" type="presOf" srcId="{94264E40-E1A9-4E57-9FC9-FBFA28FDB549}" destId="{8105E611-444B-44CD-A0B1-AD57E51BDB09}" srcOrd="0" destOrd="0" presId="urn:microsoft.com/office/officeart/2005/8/layout/list1"/>
    <dgm:cxn modelId="{F6A64D9F-7CBB-42A0-A13E-6F7FFD46FB5B}" srcId="{9ADA0D03-9FE9-4AE4-AAE1-06F0E091165C}" destId="{E6E85AB6-1485-45B1-899A-5AFBE03E26C8}" srcOrd="8" destOrd="0" parTransId="{7572A9FD-7A46-4ADF-8495-E4C027E71E4A}" sibTransId="{08E1D0E5-9AEB-4FF9-8FB0-DC260429F077}"/>
    <dgm:cxn modelId="{A7D3A2BC-C1EE-48B0-99EF-191B92236BEB}" srcId="{9ADA0D03-9FE9-4AE4-AAE1-06F0E091165C}" destId="{A8CCB211-9F52-4049-AFE4-26712992E45D}" srcOrd="12" destOrd="0" parTransId="{B61AC695-DB92-448F-96C2-346344ECB45D}" sibTransId="{79B2EF2D-B84A-415D-A9AF-8E0DC8278B92}"/>
    <dgm:cxn modelId="{9F92F462-F8BA-4DC6-A9E5-F9FC9DC06589}" type="presOf" srcId="{B7FC2A52-B0A7-4118-A00A-F9369CC896DE}" destId="{51EE2B85-4C59-45AD-8E86-059CED897851}" srcOrd="1" destOrd="0" presId="urn:microsoft.com/office/officeart/2005/8/layout/list1"/>
    <dgm:cxn modelId="{2E470C76-A531-4F40-850A-898AAA59FCED}" type="presOf" srcId="{BF2BB4C3-37DD-43B0-AFD7-50A96A644F9A}" destId="{494A83C5-F1A5-4CA6-9A43-395A1202D9F9}" srcOrd="0" destOrd="0" presId="urn:microsoft.com/office/officeart/2005/8/layout/list1"/>
    <dgm:cxn modelId="{DD0331BE-7C6C-4F2F-9041-C9B6538695CB}" srcId="{9ADA0D03-9FE9-4AE4-AAE1-06F0E091165C}" destId="{94264E40-E1A9-4E57-9FC9-FBFA28FDB549}" srcOrd="6" destOrd="0" parTransId="{8FF1A987-5A36-472D-ADC3-B55F64AE1E30}" sibTransId="{FD229EA4-7929-4F78-A1C2-2BBE7F44211E}"/>
    <dgm:cxn modelId="{F8972825-A9C9-4D76-AC9F-ADDA9C5CD4F5}" type="presOf" srcId="{E6E85AB6-1485-45B1-899A-5AFBE03E26C8}" destId="{FAB2337E-4245-4597-950A-62C56277434F}" srcOrd="0" destOrd="0" presId="urn:microsoft.com/office/officeart/2005/8/layout/list1"/>
    <dgm:cxn modelId="{C6C9B1DF-52F7-4598-BCEB-1992061B4E6E}" type="presOf" srcId="{94264E40-E1A9-4E57-9FC9-FBFA28FDB549}" destId="{A570F2D2-EA3C-45DF-97D7-5BA2FA318B67}" srcOrd="1" destOrd="0" presId="urn:microsoft.com/office/officeart/2005/8/layout/list1"/>
    <dgm:cxn modelId="{689AA833-F465-4E02-9C5A-275BA1D8F686}" type="presOf" srcId="{2D446940-8DFF-47CC-865C-5E0BF1854539}" destId="{9C534359-6DC5-438B-A3F0-473576DE4910}" srcOrd="0" destOrd="0" presId="urn:microsoft.com/office/officeart/2005/8/layout/list1"/>
    <dgm:cxn modelId="{AF56F1F4-6DD9-4E11-B844-D6910A431B8B}" srcId="{9ADA0D03-9FE9-4AE4-AAE1-06F0E091165C}" destId="{B6D328FB-1046-424B-96B5-1A13A06E2490}" srcOrd="4" destOrd="0" parTransId="{142DF509-1AA8-4C1A-B38D-1885691C5A33}" sibTransId="{EDA06796-681F-41BA-962C-364F519522A0}"/>
    <dgm:cxn modelId="{2320723A-DB3A-4B5B-BD81-AED67A9B00F2}" type="presOf" srcId="{B6D328FB-1046-424B-96B5-1A13A06E2490}" destId="{DBF99709-5842-43E4-9002-64490917CAD3}" srcOrd="1" destOrd="0" presId="urn:microsoft.com/office/officeart/2005/8/layout/list1"/>
    <dgm:cxn modelId="{9563CC65-84A7-45BA-A09A-52E571A91BF8}" type="presOf" srcId="{9ADA0D03-9FE9-4AE4-AAE1-06F0E091165C}" destId="{00009E6B-4381-4402-B6C5-A0EE25902008}" srcOrd="0" destOrd="0" presId="urn:microsoft.com/office/officeart/2005/8/layout/list1"/>
    <dgm:cxn modelId="{0ED94E48-1E33-42D0-B7B8-B2CC59DAFF74}" type="presOf" srcId="{B4689D90-3A09-4E7A-B11C-B1B62AC788EC}" destId="{20107AFC-BB9C-4B9C-8EDD-559D1787B9CC}" srcOrd="1" destOrd="0" presId="urn:microsoft.com/office/officeart/2005/8/layout/list1"/>
    <dgm:cxn modelId="{D6F6ED46-0986-4AB8-AE14-5EBC1B01F576}" srcId="{9ADA0D03-9FE9-4AE4-AAE1-06F0E091165C}" destId="{BF2BB4C3-37DD-43B0-AFD7-50A96A644F9A}" srcOrd="0" destOrd="0" parTransId="{7A56CCAF-3B48-4510-A42B-B7D4D9967675}" sibTransId="{50CD88D5-07CD-42F8-808C-D85D34B55C1B}"/>
    <dgm:cxn modelId="{0EA0228B-4544-404D-A7C7-B16C3EA4CB23}" type="presOf" srcId="{F61325D8-075D-4764-AFC3-A589FDF4D912}" destId="{1D6A7529-3E63-4078-B524-8FA69EB990A5}" srcOrd="0" destOrd="0" presId="urn:microsoft.com/office/officeart/2005/8/layout/list1"/>
    <dgm:cxn modelId="{930F94C1-0EC9-4C7D-9BF2-2F7F275A4EB9}" srcId="{9ADA0D03-9FE9-4AE4-AAE1-06F0E091165C}" destId="{B253A320-30DB-44C9-B3EA-F2B7A034521E}" srcOrd="10" destOrd="0" parTransId="{C73724E3-E3BE-4393-BE55-3AAFD0C499E1}" sibTransId="{53BB2690-7822-46E6-81E8-DD51C866A0DD}"/>
    <dgm:cxn modelId="{314266E7-5C6B-4A5D-BB6B-F2EEEE02176D}" type="presOf" srcId="{E6E85AB6-1485-45B1-899A-5AFBE03E26C8}" destId="{53A47766-0491-4104-8510-515091728D46}" srcOrd="1" destOrd="0" presId="urn:microsoft.com/office/officeart/2005/8/layout/list1"/>
    <dgm:cxn modelId="{BA361076-0EC2-4539-911C-D0A80DDAD18D}" srcId="{9ADA0D03-9FE9-4AE4-AAE1-06F0E091165C}" destId="{3D884EC3-64CE-4A23-B324-F854CE8C4102}" srcOrd="5" destOrd="0" parTransId="{C68D2950-2E82-421F-88E7-EE4EA5075E2B}" sibTransId="{B52BE9FC-4E2F-4ED4-823B-2DCB1E8FFBA9}"/>
    <dgm:cxn modelId="{5DB3877E-C593-48DE-8D44-E874788C5FC7}" type="presOf" srcId="{F61325D8-075D-4764-AFC3-A589FDF4D912}" destId="{C239DB2A-0675-47B0-B81E-8D5D6FA9A6C0}" srcOrd="1" destOrd="0" presId="urn:microsoft.com/office/officeart/2005/8/layout/list1"/>
    <dgm:cxn modelId="{857247C2-2ED7-4AB8-A994-5996BA74A7F1}" srcId="{9ADA0D03-9FE9-4AE4-AAE1-06F0E091165C}" destId="{F61325D8-075D-4764-AFC3-A589FDF4D912}" srcOrd="3" destOrd="0" parTransId="{0634A45F-8F17-4CBA-B428-41EA30B0DF3E}" sibTransId="{D7A184C1-03FE-42F3-B8E4-97360AD70FDF}"/>
    <dgm:cxn modelId="{3724437D-C54D-4322-B875-31D3DC8D4EB1}" type="presOf" srcId="{3D884EC3-64CE-4A23-B324-F854CE8C4102}" destId="{E6076C16-310B-42F9-8A40-07D914221701}" srcOrd="1" destOrd="0" presId="urn:microsoft.com/office/officeart/2005/8/layout/list1"/>
    <dgm:cxn modelId="{1F78BC7B-0FF1-46A5-8DCA-6C1425558075}" type="presOf" srcId="{B6D328FB-1046-424B-96B5-1A13A06E2490}" destId="{95673669-FD68-4229-A69B-A6830E436DC6}" srcOrd="0" destOrd="0" presId="urn:microsoft.com/office/officeart/2005/8/layout/list1"/>
    <dgm:cxn modelId="{83C465D3-3C10-4B16-80AF-DBEDD0222B78}" type="presOf" srcId="{0418ED59-316A-49AE-A8B8-6C0D4F603338}" destId="{4DFB6CE0-905E-400A-8CB5-A07B4C8BAF98}" srcOrd="0" destOrd="0" presId="urn:microsoft.com/office/officeart/2005/8/layout/list1"/>
    <dgm:cxn modelId="{47FF0DFC-8C79-4AAA-86BB-B30990FA7377}" type="presOf" srcId="{A8CCB211-9F52-4049-AFE4-26712992E45D}" destId="{38EB803D-10E5-478F-BD16-D732E0AD71B2}" srcOrd="0" destOrd="0" presId="urn:microsoft.com/office/officeart/2005/8/layout/list1"/>
    <dgm:cxn modelId="{D7974C9C-C5D9-41C3-B3C2-0DA8965F173D}" type="presOf" srcId="{3D884EC3-64CE-4A23-B324-F854CE8C4102}" destId="{B654AA0D-DCE5-4898-AAA7-C91D74015ECE}" srcOrd="0" destOrd="0" presId="urn:microsoft.com/office/officeart/2005/8/layout/list1"/>
    <dgm:cxn modelId="{876729AA-EA90-4B9A-9DC1-9387F545CE54}" type="presOf" srcId="{2D446940-8DFF-47CC-865C-5E0BF1854539}" destId="{071D5E74-EFA5-4EAB-BAF5-E53A20A5D6B3}" srcOrd="1" destOrd="0" presId="urn:microsoft.com/office/officeart/2005/8/layout/list1"/>
    <dgm:cxn modelId="{AADE1DD0-D7C6-4369-8D2F-95EB3D6AC2A3}" type="presOf" srcId="{EA42F596-540E-40E7-8807-96F202BB3F31}" destId="{767CEE7A-F257-4F85-B73F-D59BB4458B51}" srcOrd="0" destOrd="0" presId="urn:microsoft.com/office/officeart/2005/8/layout/list1"/>
    <dgm:cxn modelId="{C1002981-FB8A-4B0C-8CDC-1609FD3965DC}" type="presOf" srcId="{BF2BB4C3-37DD-43B0-AFD7-50A96A644F9A}" destId="{6D544AD8-4CB8-4AF1-9B3E-0045ED331299}" srcOrd="1" destOrd="0" presId="urn:microsoft.com/office/officeart/2005/8/layout/list1"/>
    <dgm:cxn modelId="{F5C3E1DE-9906-4440-BFC7-C8723EF2A6D7}" type="presOf" srcId="{B253A320-30DB-44C9-B3EA-F2B7A034521E}" destId="{DEEC5870-A702-4CFB-9820-824411AF9B9E}" srcOrd="0" destOrd="0" presId="urn:microsoft.com/office/officeart/2005/8/layout/list1"/>
    <dgm:cxn modelId="{3571867C-41C9-4D02-8FDD-842F3F9328A1}" type="presOf" srcId="{B4689D90-3A09-4E7A-B11C-B1B62AC788EC}" destId="{56A180AF-67DE-478D-B7E0-40E81D3B3BE0}" srcOrd="0" destOrd="0" presId="urn:microsoft.com/office/officeart/2005/8/layout/list1"/>
    <dgm:cxn modelId="{8F164D88-767B-473B-AC2E-C9F6FA6EAB1D}" srcId="{9ADA0D03-9FE9-4AE4-AAE1-06F0E091165C}" destId="{2D446940-8DFF-47CC-865C-5E0BF1854539}" srcOrd="7" destOrd="0" parTransId="{F45A756A-0976-471D-B4C7-74BACF1EFE1B}" sibTransId="{B3373ACF-CFFD-4938-858B-0832F0DFBF95}"/>
    <dgm:cxn modelId="{F5FF751D-E985-4593-A86A-A76C8A27472E}" type="presParOf" srcId="{00009E6B-4381-4402-B6C5-A0EE25902008}" destId="{20BAF17F-C5C3-4515-B5A2-AE1423796D29}" srcOrd="0" destOrd="0" presId="urn:microsoft.com/office/officeart/2005/8/layout/list1"/>
    <dgm:cxn modelId="{BCF98E25-E093-4BEC-B88A-8E4BD8B2F9A4}" type="presParOf" srcId="{20BAF17F-C5C3-4515-B5A2-AE1423796D29}" destId="{494A83C5-F1A5-4CA6-9A43-395A1202D9F9}" srcOrd="0" destOrd="0" presId="urn:microsoft.com/office/officeart/2005/8/layout/list1"/>
    <dgm:cxn modelId="{932F558D-7857-4DD7-9CFA-EE9E482BA70F}" type="presParOf" srcId="{20BAF17F-C5C3-4515-B5A2-AE1423796D29}" destId="{6D544AD8-4CB8-4AF1-9B3E-0045ED331299}" srcOrd="1" destOrd="0" presId="urn:microsoft.com/office/officeart/2005/8/layout/list1"/>
    <dgm:cxn modelId="{327D1D06-8287-40A0-B216-8CA18CB027CD}" type="presParOf" srcId="{00009E6B-4381-4402-B6C5-A0EE25902008}" destId="{51CE0473-7686-44E2-BFF3-248D26380A96}" srcOrd="1" destOrd="0" presId="urn:microsoft.com/office/officeart/2005/8/layout/list1"/>
    <dgm:cxn modelId="{DF51141B-C346-4DED-8728-492665110852}" type="presParOf" srcId="{00009E6B-4381-4402-B6C5-A0EE25902008}" destId="{4121750F-4511-4A2F-B071-EC6C66772CA5}" srcOrd="2" destOrd="0" presId="urn:microsoft.com/office/officeart/2005/8/layout/list1"/>
    <dgm:cxn modelId="{C4B952FF-C510-4E1E-A5FF-A0EED22918D0}" type="presParOf" srcId="{00009E6B-4381-4402-B6C5-A0EE25902008}" destId="{6812FDA4-BA71-400F-83C0-4D6B48149DCB}" srcOrd="3" destOrd="0" presId="urn:microsoft.com/office/officeart/2005/8/layout/list1"/>
    <dgm:cxn modelId="{72CA9927-7493-4162-BCC3-EB2A6DFCFB9D}" type="presParOf" srcId="{00009E6B-4381-4402-B6C5-A0EE25902008}" destId="{A502D5C5-C8CB-41CF-A8F5-E12928A77B30}" srcOrd="4" destOrd="0" presId="urn:microsoft.com/office/officeart/2005/8/layout/list1"/>
    <dgm:cxn modelId="{A0A91304-C452-4C6F-A120-10FC568B47B6}" type="presParOf" srcId="{A502D5C5-C8CB-41CF-A8F5-E12928A77B30}" destId="{56A180AF-67DE-478D-B7E0-40E81D3B3BE0}" srcOrd="0" destOrd="0" presId="urn:microsoft.com/office/officeart/2005/8/layout/list1"/>
    <dgm:cxn modelId="{41BE043A-D34E-4D99-A4A5-ACEE899B125A}" type="presParOf" srcId="{A502D5C5-C8CB-41CF-A8F5-E12928A77B30}" destId="{20107AFC-BB9C-4B9C-8EDD-559D1787B9CC}" srcOrd="1" destOrd="0" presId="urn:microsoft.com/office/officeart/2005/8/layout/list1"/>
    <dgm:cxn modelId="{A290A754-4A25-4F21-A29E-CA0A99431D47}" type="presParOf" srcId="{00009E6B-4381-4402-B6C5-A0EE25902008}" destId="{D85CAC10-1446-406F-8CB3-91C9D0E16FB8}" srcOrd="5" destOrd="0" presId="urn:microsoft.com/office/officeart/2005/8/layout/list1"/>
    <dgm:cxn modelId="{34A9E33E-C01B-4B91-B51D-DB37043C789E}" type="presParOf" srcId="{00009E6B-4381-4402-B6C5-A0EE25902008}" destId="{FE3E8248-1321-4B78-9211-666B5A6C10B7}" srcOrd="6" destOrd="0" presId="urn:microsoft.com/office/officeart/2005/8/layout/list1"/>
    <dgm:cxn modelId="{46C9B66C-63CC-4EB9-910F-8F67E367A75F}" type="presParOf" srcId="{00009E6B-4381-4402-B6C5-A0EE25902008}" destId="{9B8576E2-3CFC-4FBD-8EC9-1EB33B892709}" srcOrd="7" destOrd="0" presId="urn:microsoft.com/office/officeart/2005/8/layout/list1"/>
    <dgm:cxn modelId="{EAB7E9F8-1220-479E-BB0C-601284BD6E23}" type="presParOf" srcId="{00009E6B-4381-4402-B6C5-A0EE25902008}" destId="{88BC540F-2C28-41ED-BCD5-6FE6A981C77D}" srcOrd="8" destOrd="0" presId="urn:microsoft.com/office/officeart/2005/8/layout/list1"/>
    <dgm:cxn modelId="{8A961455-D9A4-42D1-BD0F-BC5730E109B2}" type="presParOf" srcId="{88BC540F-2C28-41ED-BCD5-6FE6A981C77D}" destId="{336EC4EC-4366-4ED0-B7DA-954B4C324010}" srcOrd="0" destOrd="0" presId="urn:microsoft.com/office/officeart/2005/8/layout/list1"/>
    <dgm:cxn modelId="{356BB392-3D4B-48AE-B2D8-5FC991634EC7}" type="presParOf" srcId="{88BC540F-2C28-41ED-BCD5-6FE6A981C77D}" destId="{51EE2B85-4C59-45AD-8E86-059CED897851}" srcOrd="1" destOrd="0" presId="urn:microsoft.com/office/officeart/2005/8/layout/list1"/>
    <dgm:cxn modelId="{C44EE4C0-32A4-49F7-BD54-EAA5B7853AAD}" type="presParOf" srcId="{00009E6B-4381-4402-B6C5-A0EE25902008}" destId="{A89DE719-3F51-4378-A8F1-0576EF053FA0}" srcOrd="9" destOrd="0" presId="urn:microsoft.com/office/officeart/2005/8/layout/list1"/>
    <dgm:cxn modelId="{3B37309D-9ED0-4E8E-BEF1-16DB7D9B7973}" type="presParOf" srcId="{00009E6B-4381-4402-B6C5-A0EE25902008}" destId="{D421F6A4-913C-4BDA-9798-3DDA5E4B3A19}" srcOrd="10" destOrd="0" presId="urn:microsoft.com/office/officeart/2005/8/layout/list1"/>
    <dgm:cxn modelId="{0B92917E-A31C-4B38-B00A-E1F214513DE8}" type="presParOf" srcId="{00009E6B-4381-4402-B6C5-A0EE25902008}" destId="{E9956FC8-D427-4AE9-8750-85B5165C4FC2}" srcOrd="11" destOrd="0" presId="urn:microsoft.com/office/officeart/2005/8/layout/list1"/>
    <dgm:cxn modelId="{C74BB2C6-0152-4B7B-A78C-33808D1EDCE1}" type="presParOf" srcId="{00009E6B-4381-4402-B6C5-A0EE25902008}" destId="{1008D513-121C-4D05-864E-CA65B885C678}" srcOrd="12" destOrd="0" presId="urn:microsoft.com/office/officeart/2005/8/layout/list1"/>
    <dgm:cxn modelId="{F67E8BC2-B08E-4704-9EF2-7B69A96B8683}" type="presParOf" srcId="{1008D513-121C-4D05-864E-CA65B885C678}" destId="{1D6A7529-3E63-4078-B524-8FA69EB990A5}" srcOrd="0" destOrd="0" presId="urn:microsoft.com/office/officeart/2005/8/layout/list1"/>
    <dgm:cxn modelId="{8101184A-E733-4E93-A5F8-7A007DF3BF46}" type="presParOf" srcId="{1008D513-121C-4D05-864E-CA65B885C678}" destId="{C239DB2A-0675-47B0-B81E-8D5D6FA9A6C0}" srcOrd="1" destOrd="0" presId="urn:microsoft.com/office/officeart/2005/8/layout/list1"/>
    <dgm:cxn modelId="{5E87FCCB-F897-4D62-BA36-C783F1DA5F43}" type="presParOf" srcId="{00009E6B-4381-4402-B6C5-A0EE25902008}" destId="{27EB5DFA-3404-4714-90C8-045BF2721A82}" srcOrd="13" destOrd="0" presId="urn:microsoft.com/office/officeart/2005/8/layout/list1"/>
    <dgm:cxn modelId="{4EE2EC00-6D94-4D4B-8357-C5D98142AC2D}" type="presParOf" srcId="{00009E6B-4381-4402-B6C5-A0EE25902008}" destId="{FF916DC3-69E1-42D8-A171-1B6BA6CBF41A}" srcOrd="14" destOrd="0" presId="urn:microsoft.com/office/officeart/2005/8/layout/list1"/>
    <dgm:cxn modelId="{0CCE0DDB-59A6-4BF9-A67F-EF0B3FD8C0EB}" type="presParOf" srcId="{00009E6B-4381-4402-B6C5-A0EE25902008}" destId="{49CAB543-E872-46A3-A250-5743B39AE3A4}" srcOrd="15" destOrd="0" presId="urn:microsoft.com/office/officeart/2005/8/layout/list1"/>
    <dgm:cxn modelId="{5FEE8FE9-E0D1-4577-A9FA-364F8B92BF4D}" type="presParOf" srcId="{00009E6B-4381-4402-B6C5-A0EE25902008}" destId="{9FE7E5D6-F6AD-40B4-B90E-E2DF892754A9}" srcOrd="16" destOrd="0" presId="urn:microsoft.com/office/officeart/2005/8/layout/list1"/>
    <dgm:cxn modelId="{15304BAA-61E7-4CCB-A889-3D032A44F057}" type="presParOf" srcId="{9FE7E5D6-F6AD-40B4-B90E-E2DF892754A9}" destId="{95673669-FD68-4229-A69B-A6830E436DC6}" srcOrd="0" destOrd="0" presId="urn:microsoft.com/office/officeart/2005/8/layout/list1"/>
    <dgm:cxn modelId="{B34B77B4-D2E7-4631-BD0A-16AFF67F3DC3}" type="presParOf" srcId="{9FE7E5D6-F6AD-40B4-B90E-E2DF892754A9}" destId="{DBF99709-5842-43E4-9002-64490917CAD3}" srcOrd="1" destOrd="0" presId="urn:microsoft.com/office/officeart/2005/8/layout/list1"/>
    <dgm:cxn modelId="{2703FA7D-C001-40D1-B47F-3E5E1C67C754}" type="presParOf" srcId="{00009E6B-4381-4402-B6C5-A0EE25902008}" destId="{E51C58C0-7C73-4A68-977C-9FC18704757A}" srcOrd="17" destOrd="0" presId="urn:microsoft.com/office/officeart/2005/8/layout/list1"/>
    <dgm:cxn modelId="{217B18C6-D09C-4449-979F-04825154C0C2}" type="presParOf" srcId="{00009E6B-4381-4402-B6C5-A0EE25902008}" destId="{C3283DD1-4EF3-4321-941F-11440B20DC47}" srcOrd="18" destOrd="0" presId="urn:microsoft.com/office/officeart/2005/8/layout/list1"/>
    <dgm:cxn modelId="{59F94EED-6A89-417F-A966-E6CD90A13C35}" type="presParOf" srcId="{00009E6B-4381-4402-B6C5-A0EE25902008}" destId="{268C8CA2-CF0A-40B0-94E4-F453D59E4E84}" srcOrd="19" destOrd="0" presId="urn:microsoft.com/office/officeart/2005/8/layout/list1"/>
    <dgm:cxn modelId="{5DFCB2A3-5451-45E9-B653-6AFC8C30F46F}" type="presParOf" srcId="{00009E6B-4381-4402-B6C5-A0EE25902008}" destId="{8D272327-3348-48BB-B578-AED762142635}" srcOrd="20" destOrd="0" presId="urn:microsoft.com/office/officeart/2005/8/layout/list1"/>
    <dgm:cxn modelId="{C7380454-5457-4975-8F7D-9E541D979221}" type="presParOf" srcId="{8D272327-3348-48BB-B578-AED762142635}" destId="{B654AA0D-DCE5-4898-AAA7-C91D74015ECE}" srcOrd="0" destOrd="0" presId="urn:microsoft.com/office/officeart/2005/8/layout/list1"/>
    <dgm:cxn modelId="{7543100B-E1E4-4ADD-B414-296672353A07}" type="presParOf" srcId="{8D272327-3348-48BB-B578-AED762142635}" destId="{E6076C16-310B-42F9-8A40-07D914221701}" srcOrd="1" destOrd="0" presId="urn:microsoft.com/office/officeart/2005/8/layout/list1"/>
    <dgm:cxn modelId="{801A1D74-09D5-411D-969D-43145492A60B}" type="presParOf" srcId="{00009E6B-4381-4402-B6C5-A0EE25902008}" destId="{B8636FF1-B49D-429B-B883-78262D14FB86}" srcOrd="21" destOrd="0" presId="urn:microsoft.com/office/officeart/2005/8/layout/list1"/>
    <dgm:cxn modelId="{F25B91C7-AA25-4DDB-90B6-ADF2618024F1}" type="presParOf" srcId="{00009E6B-4381-4402-B6C5-A0EE25902008}" destId="{169DD52C-BA5A-4080-B596-16C27955F501}" srcOrd="22" destOrd="0" presId="urn:microsoft.com/office/officeart/2005/8/layout/list1"/>
    <dgm:cxn modelId="{35D9CFEA-5B9F-4B05-B956-A1CB3E2ABD01}" type="presParOf" srcId="{00009E6B-4381-4402-B6C5-A0EE25902008}" destId="{59C10C98-50F3-4046-B08C-B189004C4DB0}" srcOrd="23" destOrd="0" presId="urn:microsoft.com/office/officeart/2005/8/layout/list1"/>
    <dgm:cxn modelId="{34055F31-5AE8-4C50-8344-E565A6DF20C8}" type="presParOf" srcId="{00009E6B-4381-4402-B6C5-A0EE25902008}" destId="{AC391162-A63D-414A-9B2A-01BAB6CC6E72}" srcOrd="24" destOrd="0" presId="urn:microsoft.com/office/officeart/2005/8/layout/list1"/>
    <dgm:cxn modelId="{E24E5D39-C64C-4D88-9765-412B92891110}" type="presParOf" srcId="{AC391162-A63D-414A-9B2A-01BAB6CC6E72}" destId="{8105E611-444B-44CD-A0B1-AD57E51BDB09}" srcOrd="0" destOrd="0" presId="urn:microsoft.com/office/officeart/2005/8/layout/list1"/>
    <dgm:cxn modelId="{1BF7718B-52B6-4094-8B50-04E74BD87859}" type="presParOf" srcId="{AC391162-A63D-414A-9B2A-01BAB6CC6E72}" destId="{A570F2D2-EA3C-45DF-97D7-5BA2FA318B67}" srcOrd="1" destOrd="0" presId="urn:microsoft.com/office/officeart/2005/8/layout/list1"/>
    <dgm:cxn modelId="{67FC0A53-4EDB-4DAA-A1E5-12F7508C00F0}" type="presParOf" srcId="{00009E6B-4381-4402-B6C5-A0EE25902008}" destId="{633FA417-ADB6-4D68-A318-5EAD430AB7E2}" srcOrd="25" destOrd="0" presId="urn:microsoft.com/office/officeart/2005/8/layout/list1"/>
    <dgm:cxn modelId="{5AF2B01C-2E54-420D-A01C-E509AA847A99}" type="presParOf" srcId="{00009E6B-4381-4402-B6C5-A0EE25902008}" destId="{9CB722D4-886A-4061-B98D-712BD6420E43}" srcOrd="26" destOrd="0" presId="urn:microsoft.com/office/officeart/2005/8/layout/list1"/>
    <dgm:cxn modelId="{09D617DD-98F9-4B8D-8626-55118FA01927}" type="presParOf" srcId="{00009E6B-4381-4402-B6C5-A0EE25902008}" destId="{33338CB5-2204-43BD-A665-66BCA118A1D2}" srcOrd="27" destOrd="0" presId="urn:microsoft.com/office/officeart/2005/8/layout/list1"/>
    <dgm:cxn modelId="{696F6A44-342C-4A71-83C4-720B99985470}" type="presParOf" srcId="{00009E6B-4381-4402-B6C5-A0EE25902008}" destId="{1214440C-0F3E-4ABE-96E0-6A424B3FB12D}" srcOrd="28" destOrd="0" presId="urn:microsoft.com/office/officeart/2005/8/layout/list1"/>
    <dgm:cxn modelId="{E65DC5F1-06E1-405B-A690-9B1F5EA8BAEB}" type="presParOf" srcId="{1214440C-0F3E-4ABE-96E0-6A424B3FB12D}" destId="{9C534359-6DC5-438B-A3F0-473576DE4910}" srcOrd="0" destOrd="0" presId="urn:microsoft.com/office/officeart/2005/8/layout/list1"/>
    <dgm:cxn modelId="{A8A57617-D830-4B3F-B6C9-291C4AB256CF}" type="presParOf" srcId="{1214440C-0F3E-4ABE-96E0-6A424B3FB12D}" destId="{071D5E74-EFA5-4EAB-BAF5-E53A20A5D6B3}" srcOrd="1" destOrd="0" presId="urn:microsoft.com/office/officeart/2005/8/layout/list1"/>
    <dgm:cxn modelId="{7AA3C650-E405-4277-B7AE-49BFAFDFCEDC}" type="presParOf" srcId="{00009E6B-4381-4402-B6C5-A0EE25902008}" destId="{A37E587E-13D9-43EE-9261-DAE16782923E}" srcOrd="29" destOrd="0" presId="urn:microsoft.com/office/officeart/2005/8/layout/list1"/>
    <dgm:cxn modelId="{F25C58D5-4CCB-4738-9473-AEE3AD5BDBFD}" type="presParOf" srcId="{00009E6B-4381-4402-B6C5-A0EE25902008}" destId="{1C8EF30C-DD2C-485B-9D7B-04D4B7704539}" srcOrd="30" destOrd="0" presId="urn:microsoft.com/office/officeart/2005/8/layout/list1"/>
    <dgm:cxn modelId="{36E56558-8347-4091-A4E7-05FA0E61FA38}" type="presParOf" srcId="{00009E6B-4381-4402-B6C5-A0EE25902008}" destId="{E117A648-DD52-472D-8240-0E4526E9CD6B}" srcOrd="31" destOrd="0" presId="urn:microsoft.com/office/officeart/2005/8/layout/list1"/>
    <dgm:cxn modelId="{AF1920FC-6E84-48D9-8203-1266C6EDE94A}" type="presParOf" srcId="{00009E6B-4381-4402-B6C5-A0EE25902008}" destId="{BF0A833C-A453-4156-B090-26628DFC2817}" srcOrd="32" destOrd="0" presId="urn:microsoft.com/office/officeart/2005/8/layout/list1"/>
    <dgm:cxn modelId="{FF011465-72A0-406A-9E4B-1B7A548D35A1}" type="presParOf" srcId="{BF0A833C-A453-4156-B090-26628DFC2817}" destId="{FAB2337E-4245-4597-950A-62C56277434F}" srcOrd="0" destOrd="0" presId="urn:microsoft.com/office/officeart/2005/8/layout/list1"/>
    <dgm:cxn modelId="{AB137DA6-AC90-4634-8560-2AF9055F00DA}" type="presParOf" srcId="{BF0A833C-A453-4156-B090-26628DFC2817}" destId="{53A47766-0491-4104-8510-515091728D46}" srcOrd="1" destOrd="0" presId="urn:microsoft.com/office/officeart/2005/8/layout/list1"/>
    <dgm:cxn modelId="{1A25B017-2247-48C9-BFE3-DE5D2F761881}" type="presParOf" srcId="{00009E6B-4381-4402-B6C5-A0EE25902008}" destId="{61A5A6F3-4E9D-4174-963B-74E0820CE35E}" srcOrd="33" destOrd="0" presId="urn:microsoft.com/office/officeart/2005/8/layout/list1"/>
    <dgm:cxn modelId="{F11E544F-AB63-489B-9A63-590682546959}" type="presParOf" srcId="{00009E6B-4381-4402-B6C5-A0EE25902008}" destId="{A506A7FF-5BD6-4F8A-9DA9-E99670E1817C}" srcOrd="34" destOrd="0" presId="urn:microsoft.com/office/officeart/2005/8/layout/list1"/>
    <dgm:cxn modelId="{CA3C7CB2-78DB-4D77-8D83-B7433C41A13A}" type="presParOf" srcId="{00009E6B-4381-4402-B6C5-A0EE25902008}" destId="{E4425ADF-7363-4B7E-81FB-F7D4939FF012}" srcOrd="35" destOrd="0" presId="urn:microsoft.com/office/officeart/2005/8/layout/list1"/>
    <dgm:cxn modelId="{213288A4-EB40-444C-A076-D0EBAA559DAB}" type="presParOf" srcId="{00009E6B-4381-4402-B6C5-A0EE25902008}" destId="{23939EF8-FD2C-41BE-930C-F89B344FE8C5}" srcOrd="36" destOrd="0" presId="urn:microsoft.com/office/officeart/2005/8/layout/list1"/>
    <dgm:cxn modelId="{FDB35C64-82BE-41D1-8918-1FB445FF1E23}" type="presParOf" srcId="{23939EF8-FD2C-41BE-930C-F89B344FE8C5}" destId="{767CEE7A-F257-4F85-B73F-D59BB4458B51}" srcOrd="0" destOrd="0" presId="urn:microsoft.com/office/officeart/2005/8/layout/list1"/>
    <dgm:cxn modelId="{6BCBD4C4-02C6-4210-B77F-F6E7DCC78D53}" type="presParOf" srcId="{23939EF8-FD2C-41BE-930C-F89B344FE8C5}" destId="{E2A257E6-247D-4EA8-976A-8CDDF14CA6AE}" srcOrd="1" destOrd="0" presId="urn:microsoft.com/office/officeart/2005/8/layout/list1"/>
    <dgm:cxn modelId="{4AC3AC0E-C357-40D1-BC56-2A228358E293}" type="presParOf" srcId="{00009E6B-4381-4402-B6C5-A0EE25902008}" destId="{6A726216-BEDF-4A60-AC14-E2CAD100ABE4}" srcOrd="37" destOrd="0" presId="urn:microsoft.com/office/officeart/2005/8/layout/list1"/>
    <dgm:cxn modelId="{2DB8A5DC-346D-4670-994B-AE0E8D6B65AC}" type="presParOf" srcId="{00009E6B-4381-4402-B6C5-A0EE25902008}" destId="{1AFE9E49-10F8-45F6-9F80-DC0B65903F53}" srcOrd="38" destOrd="0" presId="urn:microsoft.com/office/officeart/2005/8/layout/list1"/>
    <dgm:cxn modelId="{0FA73706-FF71-4BFF-BD4F-D368B576BCE8}" type="presParOf" srcId="{00009E6B-4381-4402-B6C5-A0EE25902008}" destId="{1C0C237D-4D85-4D31-A5D5-1375DF8FEAAA}" srcOrd="39" destOrd="0" presId="urn:microsoft.com/office/officeart/2005/8/layout/list1"/>
    <dgm:cxn modelId="{12A7B0E9-546B-4A89-8827-53376191289F}" type="presParOf" srcId="{00009E6B-4381-4402-B6C5-A0EE25902008}" destId="{1C22C219-D022-4E71-A061-59626B275655}" srcOrd="40" destOrd="0" presId="urn:microsoft.com/office/officeart/2005/8/layout/list1"/>
    <dgm:cxn modelId="{22DA6CE6-1792-4B99-A72B-C1F29C4A9147}" type="presParOf" srcId="{1C22C219-D022-4E71-A061-59626B275655}" destId="{DEEC5870-A702-4CFB-9820-824411AF9B9E}" srcOrd="0" destOrd="0" presId="urn:microsoft.com/office/officeart/2005/8/layout/list1"/>
    <dgm:cxn modelId="{731E6DF1-9E6A-4AF8-AD90-EAE4F0E36255}" type="presParOf" srcId="{1C22C219-D022-4E71-A061-59626B275655}" destId="{7A136FD5-79D8-4D97-A25B-9F2A9A6E87E2}" srcOrd="1" destOrd="0" presId="urn:microsoft.com/office/officeart/2005/8/layout/list1"/>
    <dgm:cxn modelId="{9D259BB8-EF84-45DF-A0DC-7E9FCE602461}" type="presParOf" srcId="{00009E6B-4381-4402-B6C5-A0EE25902008}" destId="{386FD878-2FF9-4CEA-BB2E-FF02C0B70BAA}" srcOrd="41" destOrd="0" presId="urn:microsoft.com/office/officeart/2005/8/layout/list1"/>
    <dgm:cxn modelId="{B42DB795-F8D7-4C6D-95CC-CAA564B25E11}" type="presParOf" srcId="{00009E6B-4381-4402-B6C5-A0EE25902008}" destId="{60AB57F1-AF9F-4E2E-B1D7-A21BEDBDDB38}" srcOrd="42" destOrd="0" presId="urn:microsoft.com/office/officeart/2005/8/layout/list1"/>
    <dgm:cxn modelId="{32A95C82-CA11-4711-8576-2AA4A82E9708}" type="presParOf" srcId="{00009E6B-4381-4402-B6C5-A0EE25902008}" destId="{AB65B3C2-FD05-4699-93FE-4579BB5BA13C}" srcOrd="43" destOrd="0" presId="urn:microsoft.com/office/officeart/2005/8/layout/list1"/>
    <dgm:cxn modelId="{55FED58D-52C5-4EDA-B776-EAC6929D49AE}" type="presParOf" srcId="{00009E6B-4381-4402-B6C5-A0EE25902008}" destId="{BC090CC9-5746-4C34-B105-E94B9C337133}" srcOrd="44" destOrd="0" presId="urn:microsoft.com/office/officeart/2005/8/layout/list1"/>
    <dgm:cxn modelId="{BB93CEE0-003B-4939-B9DF-4C328E69E5EF}" type="presParOf" srcId="{BC090CC9-5746-4C34-B105-E94B9C337133}" destId="{4DFB6CE0-905E-400A-8CB5-A07B4C8BAF98}" srcOrd="0" destOrd="0" presId="urn:microsoft.com/office/officeart/2005/8/layout/list1"/>
    <dgm:cxn modelId="{37F7C897-2754-4701-8BAD-202EA2E0BC30}" type="presParOf" srcId="{BC090CC9-5746-4C34-B105-E94B9C337133}" destId="{85632AFE-48B3-49DF-A462-02E5D6A725ED}" srcOrd="1" destOrd="0" presId="urn:microsoft.com/office/officeart/2005/8/layout/list1"/>
    <dgm:cxn modelId="{56FB6B1D-B8F1-4187-885C-AF21E1F17E60}" type="presParOf" srcId="{00009E6B-4381-4402-B6C5-A0EE25902008}" destId="{82353015-8106-46F9-B2ED-BBDD394D4FFE}" srcOrd="45" destOrd="0" presId="urn:microsoft.com/office/officeart/2005/8/layout/list1"/>
    <dgm:cxn modelId="{8FCEFB77-C8B6-4153-96CF-07A7ED053DBE}" type="presParOf" srcId="{00009E6B-4381-4402-B6C5-A0EE25902008}" destId="{FC84DE9E-9919-4870-986D-6DCF3EDF59C3}" srcOrd="46" destOrd="0" presId="urn:microsoft.com/office/officeart/2005/8/layout/list1"/>
    <dgm:cxn modelId="{8B316F1A-D80C-40E1-9AEC-AA88EE84E5EF}" type="presParOf" srcId="{00009E6B-4381-4402-B6C5-A0EE25902008}" destId="{02BFB0C8-19D6-4F30-972C-D84772E18C41}" srcOrd="47" destOrd="0" presId="urn:microsoft.com/office/officeart/2005/8/layout/list1"/>
    <dgm:cxn modelId="{B9CD1B9B-8A2B-4588-ACDB-8D41DA0299CA}" type="presParOf" srcId="{00009E6B-4381-4402-B6C5-A0EE25902008}" destId="{6F1ACEDA-2B55-4D43-B3B9-FAEC5058B438}" srcOrd="48" destOrd="0" presId="urn:microsoft.com/office/officeart/2005/8/layout/list1"/>
    <dgm:cxn modelId="{C3D1DD24-4167-4734-83A6-785B0B4B7EF0}" type="presParOf" srcId="{6F1ACEDA-2B55-4D43-B3B9-FAEC5058B438}" destId="{38EB803D-10E5-478F-BD16-D732E0AD71B2}" srcOrd="0" destOrd="0" presId="urn:microsoft.com/office/officeart/2005/8/layout/list1"/>
    <dgm:cxn modelId="{8C4ADE04-A0C8-41FC-A8FE-D90E024F4981}" type="presParOf" srcId="{6F1ACEDA-2B55-4D43-B3B9-FAEC5058B438}" destId="{52FE3055-0AF4-4685-B872-85D5ED401580}" srcOrd="1" destOrd="0" presId="urn:microsoft.com/office/officeart/2005/8/layout/list1"/>
    <dgm:cxn modelId="{AEA42016-25EC-4E20-8EC9-48BA45452133}" type="presParOf" srcId="{00009E6B-4381-4402-B6C5-A0EE25902008}" destId="{9880C011-05F9-4CC7-B769-BA039C65D286}" srcOrd="49" destOrd="0" presId="urn:microsoft.com/office/officeart/2005/8/layout/list1"/>
    <dgm:cxn modelId="{5BB00BF6-BACD-471F-9E14-4094B7FFB49A}" type="presParOf" srcId="{00009E6B-4381-4402-B6C5-A0EE25902008}" destId="{96E4BBC4-9717-4CAB-81B2-EA0A7DE82554}" srcOrd="5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73C5CA-AEDA-438B-8172-015BB8CEB409}" type="doc">
      <dgm:prSet loTypeId="urn:microsoft.com/office/officeart/2005/8/layout/pyramid4" loCatId="relationship" qsTypeId="urn:microsoft.com/office/officeart/2005/8/quickstyle/simple1#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17D74DC4-AE32-4EA3-80EF-FF652129FC77}">
      <dgm:prSet phldrT="[Testo]"/>
      <dgm:spPr/>
      <dgm:t>
        <a:bodyPr/>
        <a:lstStyle/>
        <a:p>
          <a:r>
            <a:rPr lang="it-IT" dirty="0" smtClean="0"/>
            <a:t>competenza</a:t>
          </a:r>
          <a:endParaRPr lang="it-IT" dirty="0"/>
        </a:p>
      </dgm:t>
    </dgm:pt>
    <dgm:pt modelId="{56BC64FC-9F78-454D-9D6A-E0C210A5DDBE}" type="parTrans" cxnId="{E49EC9EC-3B52-4371-9FD0-13BC9954A31A}">
      <dgm:prSet/>
      <dgm:spPr/>
      <dgm:t>
        <a:bodyPr/>
        <a:lstStyle/>
        <a:p>
          <a:endParaRPr lang="it-IT"/>
        </a:p>
      </dgm:t>
    </dgm:pt>
    <dgm:pt modelId="{A4BD76A9-5C5B-42B4-BD9F-FFD932B5A5E4}" type="sibTrans" cxnId="{E49EC9EC-3B52-4371-9FD0-13BC9954A31A}">
      <dgm:prSet/>
      <dgm:spPr/>
      <dgm:t>
        <a:bodyPr/>
        <a:lstStyle/>
        <a:p>
          <a:endParaRPr lang="it-IT"/>
        </a:p>
      </dgm:t>
    </dgm:pt>
    <dgm:pt modelId="{3628C7E2-8170-4649-95BA-FCAD7D83E4BB}">
      <dgm:prSet phldrT="[Testo]"/>
      <dgm:spPr/>
      <dgm:t>
        <a:bodyPr/>
        <a:lstStyle/>
        <a:p>
          <a:r>
            <a:rPr lang="it-IT" dirty="0" smtClean="0"/>
            <a:t>abilità</a:t>
          </a:r>
          <a:endParaRPr lang="it-IT" dirty="0"/>
        </a:p>
      </dgm:t>
    </dgm:pt>
    <dgm:pt modelId="{509E7F31-C9AE-4B83-8481-7BE49EE6629E}" type="parTrans" cxnId="{30C72D05-CBDD-4621-878B-C97EA9CECA59}">
      <dgm:prSet/>
      <dgm:spPr/>
      <dgm:t>
        <a:bodyPr/>
        <a:lstStyle/>
        <a:p>
          <a:endParaRPr lang="it-IT"/>
        </a:p>
      </dgm:t>
    </dgm:pt>
    <dgm:pt modelId="{B9EA372D-F360-461E-AF1F-3FC25F3A2C41}" type="sibTrans" cxnId="{30C72D05-CBDD-4621-878B-C97EA9CECA59}">
      <dgm:prSet/>
      <dgm:spPr/>
      <dgm:t>
        <a:bodyPr/>
        <a:lstStyle/>
        <a:p>
          <a:endParaRPr lang="it-IT"/>
        </a:p>
      </dgm:t>
    </dgm:pt>
    <dgm:pt modelId="{831FB568-7EE0-4C8B-BFC6-709A6DD2C8C4}">
      <dgm:prSet phldrT="[Testo]"/>
      <dgm:spPr/>
      <dgm:t>
        <a:bodyPr/>
        <a:lstStyle/>
        <a:p>
          <a:r>
            <a:rPr lang="it-IT" dirty="0" smtClean="0"/>
            <a:t>attitudini</a:t>
          </a:r>
          <a:endParaRPr lang="it-IT" dirty="0"/>
        </a:p>
      </dgm:t>
    </dgm:pt>
    <dgm:pt modelId="{A93C6356-9F49-4C0B-AE78-6DB71FA187C6}" type="parTrans" cxnId="{F3A893FF-1AC6-4299-A4A2-FE0BF1CC7FD8}">
      <dgm:prSet/>
      <dgm:spPr/>
      <dgm:t>
        <a:bodyPr/>
        <a:lstStyle/>
        <a:p>
          <a:endParaRPr lang="it-IT"/>
        </a:p>
      </dgm:t>
    </dgm:pt>
    <dgm:pt modelId="{97171F74-5B43-4D2C-A4FE-EE04BD7FC398}" type="sibTrans" cxnId="{F3A893FF-1AC6-4299-A4A2-FE0BF1CC7FD8}">
      <dgm:prSet/>
      <dgm:spPr/>
      <dgm:t>
        <a:bodyPr/>
        <a:lstStyle/>
        <a:p>
          <a:endParaRPr lang="it-IT"/>
        </a:p>
      </dgm:t>
    </dgm:pt>
    <dgm:pt modelId="{98466EB3-3C97-4D58-B227-33DE91290CFC}">
      <dgm:prSet phldrT="[Testo]"/>
      <dgm:spPr/>
      <dgm:t>
        <a:bodyPr/>
        <a:lstStyle/>
        <a:p>
          <a:r>
            <a:rPr lang="it-IT" dirty="0" smtClean="0"/>
            <a:t>conoscenze</a:t>
          </a:r>
          <a:endParaRPr lang="it-IT" dirty="0"/>
        </a:p>
      </dgm:t>
    </dgm:pt>
    <dgm:pt modelId="{2B41DC00-1AC1-4AB5-A9AE-6303FBD6C40A}" type="parTrans" cxnId="{EC260213-A282-4A22-8B5D-F8A37E5F0D67}">
      <dgm:prSet/>
      <dgm:spPr/>
      <dgm:t>
        <a:bodyPr/>
        <a:lstStyle/>
        <a:p>
          <a:endParaRPr lang="it-IT"/>
        </a:p>
      </dgm:t>
    </dgm:pt>
    <dgm:pt modelId="{574B4CBC-FE9F-4E71-852F-87F22A9B14D6}" type="sibTrans" cxnId="{EC260213-A282-4A22-8B5D-F8A37E5F0D67}">
      <dgm:prSet/>
      <dgm:spPr/>
      <dgm:t>
        <a:bodyPr/>
        <a:lstStyle/>
        <a:p>
          <a:endParaRPr lang="it-IT"/>
        </a:p>
      </dgm:t>
    </dgm:pt>
    <dgm:pt modelId="{F85E38CE-201B-4F57-8A92-7443FC560D47}" type="pres">
      <dgm:prSet presAssocID="{BA73C5CA-AEDA-438B-8172-015BB8CEB409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E78EF5E-742A-4930-9EAC-E44E96D59EDC}" type="pres">
      <dgm:prSet presAssocID="{BA73C5CA-AEDA-438B-8172-015BB8CEB409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FF6716E-58E5-4405-906B-190418051A77}" type="pres">
      <dgm:prSet presAssocID="{BA73C5CA-AEDA-438B-8172-015BB8CEB409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9A6C761-C8FE-42FA-A5E8-0BE2FC8FE480}" type="pres">
      <dgm:prSet presAssocID="{BA73C5CA-AEDA-438B-8172-015BB8CEB409}" presName="triangle3" presStyleLbl="node1" presStyleIdx="2" presStyleCnt="4" custLinFactNeighborX="38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6B41FE7-5F95-4C8C-8C49-FB80A48BFF05}" type="pres">
      <dgm:prSet presAssocID="{BA73C5CA-AEDA-438B-8172-015BB8CEB409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C260213-A282-4A22-8B5D-F8A37E5F0D67}" srcId="{BA73C5CA-AEDA-438B-8172-015BB8CEB409}" destId="{98466EB3-3C97-4D58-B227-33DE91290CFC}" srcOrd="3" destOrd="0" parTransId="{2B41DC00-1AC1-4AB5-A9AE-6303FBD6C40A}" sibTransId="{574B4CBC-FE9F-4E71-852F-87F22A9B14D6}"/>
    <dgm:cxn modelId="{E6AD77E6-21E2-4776-A4A5-71AAF277ADBA}" type="presOf" srcId="{17D74DC4-AE32-4EA3-80EF-FF652129FC77}" destId="{DE78EF5E-742A-4930-9EAC-E44E96D59EDC}" srcOrd="0" destOrd="0" presId="urn:microsoft.com/office/officeart/2005/8/layout/pyramid4"/>
    <dgm:cxn modelId="{F3A893FF-1AC6-4299-A4A2-FE0BF1CC7FD8}" srcId="{BA73C5CA-AEDA-438B-8172-015BB8CEB409}" destId="{831FB568-7EE0-4C8B-BFC6-709A6DD2C8C4}" srcOrd="2" destOrd="0" parTransId="{A93C6356-9F49-4C0B-AE78-6DB71FA187C6}" sibTransId="{97171F74-5B43-4D2C-A4FE-EE04BD7FC398}"/>
    <dgm:cxn modelId="{B0AD54E6-9DDD-4A6E-9EE8-925078E57D88}" type="presOf" srcId="{98466EB3-3C97-4D58-B227-33DE91290CFC}" destId="{36B41FE7-5F95-4C8C-8C49-FB80A48BFF05}" srcOrd="0" destOrd="0" presId="urn:microsoft.com/office/officeart/2005/8/layout/pyramid4"/>
    <dgm:cxn modelId="{30C72D05-CBDD-4621-878B-C97EA9CECA59}" srcId="{BA73C5CA-AEDA-438B-8172-015BB8CEB409}" destId="{3628C7E2-8170-4649-95BA-FCAD7D83E4BB}" srcOrd="1" destOrd="0" parTransId="{509E7F31-C9AE-4B83-8481-7BE49EE6629E}" sibTransId="{B9EA372D-F360-461E-AF1F-3FC25F3A2C41}"/>
    <dgm:cxn modelId="{AFBC9912-E675-4899-BE79-C52366727A67}" type="presOf" srcId="{3628C7E2-8170-4649-95BA-FCAD7D83E4BB}" destId="{BFF6716E-58E5-4405-906B-190418051A77}" srcOrd="0" destOrd="0" presId="urn:microsoft.com/office/officeart/2005/8/layout/pyramid4"/>
    <dgm:cxn modelId="{6D54C65E-3A33-4629-8255-4EAFEA124EDB}" type="presOf" srcId="{831FB568-7EE0-4C8B-BFC6-709A6DD2C8C4}" destId="{59A6C761-C8FE-42FA-A5E8-0BE2FC8FE480}" srcOrd="0" destOrd="0" presId="urn:microsoft.com/office/officeart/2005/8/layout/pyramid4"/>
    <dgm:cxn modelId="{BAC4AAB0-051C-4295-A780-695574867536}" type="presOf" srcId="{BA73C5CA-AEDA-438B-8172-015BB8CEB409}" destId="{F85E38CE-201B-4F57-8A92-7443FC560D47}" srcOrd="0" destOrd="0" presId="urn:microsoft.com/office/officeart/2005/8/layout/pyramid4"/>
    <dgm:cxn modelId="{E49EC9EC-3B52-4371-9FD0-13BC9954A31A}" srcId="{BA73C5CA-AEDA-438B-8172-015BB8CEB409}" destId="{17D74DC4-AE32-4EA3-80EF-FF652129FC77}" srcOrd="0" destOrd="0" parTransId="{56BC64FC-9F78-454D-9D6A-E0C210A5DDBE}" sibTransId="{A4BD76A9-5C5B-42B4-BD9F-FFD932B5A5E4}"/>
    <dgm:cxn modelId="{ACADFDA1-E2E8-48FF-B9D6-38AA22731F39}" type="presParOf" srcId="{F85E38CE-201B-4F57-8A92-7443FC560D47}" destId="{DE78EF5E-742A-4930-9EAC-E44E96D59EDC}" srcOrd="0" destOrd="0" presId="urn:microsoft.com/office/officeart/2005/8/layout/pyramid4"/>
    <dgm:cxn modelId="{66165A08-D168-4621-841B-32F2118C202F}" type="presParOf" srcId="{F85E38CE-201B-4F57-8A92-7443FC560D47}" destId="{BFF6716E-58E5-4405-906B-190418051A77}" srcOrd="1" destOrd="0" presId="urn:microsoft.com/office/officeart/2005/8/layout/pyramid4"/>
    <dgm:cxn modelId="{9CC001CC-7826-4FF3-9508-2855525CD235}" type="presParOf" srcId="{F85E38CE-201B-4F57-8A92-7443FC560D47}" destId="{59A6C761-C8FE-42FA-A5E8-0BE2FC8FE480}" srcOrd="2" destOrd="0" presId="urn:microsoft.com/office/officeart/2005/8/layout/pyramid4"/>
    <dgm:cxn modelId="{95770EFB-CE6F-48B9-A9C7-6E14E2608A9B}" type="presParOf" srcId="{F85E38CE-201B-4F57-8A92-7443FC560D47}" destId="{36B41FE7-5F95-4C8C-8C49-FB80A48BFF05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7DDB3C0-A53F-4F62-92D5-E73CDA440707}" type="doc">
      <dgm:prSet loTypeId="urn:microsoft.com/office/officeart/2005/8/layout/radial4" loCatId="relationship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9C5BF590-4BF0-45D1-9909-9558D351DB42}">
      <dgm:prSet phldrT="[Testo]" custT="1"/>
      <dgm:spPr/>
      <dgm:t>
        <a:bodyPr/>
        <a:lstStyle/>
        <a:p>
          <a:r>
            <a:rPr lang="it-IT" sz="1800" dirty="0" smtClean="0"/>
            <a:t>ALLA FINE DEL TRIENNIO DELLA SCUOLA DELL’INFANZIA E’ RAGIONEVOLE ATTENDERSI </a:t>
          </a:r>
          <a:endParaRPr lang="it-IT" dirty="0"/>
        </a:p>
      </dgm:t>
    </dgm:pt>
    <dgm:pt modelId="{0EB0B404-E689-415B-83B1-EED0D3364801}" type="parTrans" cxnId="{E0D730DC-2CCC-4DD9-993C-9E247D2F6FE1}">
      <dgm:prSet/>
      <dgm:spPr/>
      <dgm:t>
        <a:bodyPr/>
        <a:lstStyle/>
        <a:p>
          <a:endParaRPr lang="it-IT"/>
        </a:p>
      </dgm:t>
    </dgm:pt>
    <dgm:pt modelId="{485E6F62-1E8E-476D-AB42-F1FBC0378CD1}" type="sibTrans" cxnId="{E0D730DC-2CCC-4DD9-993C-9E247D2F6FE1}">
      <dgm:prSet/>
      <dgm:spPr/>
      <dgm:t>
        <a:bodyPr/>
        <a:lstStyle/>
        <a:p>
          <a:endParaRPr lang="it-IT"/>
        </a:p>
      </dgm:t>
    </dgm:pt>
    <dgm:pt modelId="{B558B34A-4BCA-4783-8A74-29FE81C77601}">
      <dgm:prSet phldrT="[Testo]"/>
      <dgm:spPr/>
      <dgm:t>
        <a:bodyPr/>
        <a:lstStyle/>
        <a:p>
          <a:r>
            <a:rPr lang="it-IT" dirty="0" smtClean="0"/>
            <a:t>RICONOSCERE LE PROPRIE EMOZIONI, PAURE, </a:t>
          </a:r>
          <a:r>
            <a:rPr lang="it-IT" dirty="0" err="1" smtClean="0"/>
            <a:t>SENTIMENTI…</a:t>
          </a:r>
          <a:endParaRPr lang="it-IT" dirty="0"/>
        </a:p>
      </dgm:t>
    </dgm:pt>
    <dgm:pt modelId="{07EF53F0-BF92-4059-8D20-5CA7ABE89F4B}" type="parTrans" cxnId="{781F7B8F-0049-4768-A7DE-883E7D1651FC}">
      <dgm:prSet/>
      <dgm:spPr/>
      <dgm:t>
        <a:bodyPr/>
        <a:lstStyle/>
        <a:p>
          <a:endParaRPr lang="it-IT"/>
        </a:p>
      </dgm:t>
    </dgm:pt>
    <dgm:pt modelId="{1DB93FA8-040E-4F7B-BC64-04EF7ED3F395}" type="sibTrans" cxnId="{781F7B8F-0049-4768-A7DE-883E7D1651FC}">
      <dgm:prSet/>
      <dgm:spPr/>
      <dgm:t>
        <a:bodyPr/>
        <a:lstStyle/>
        <a:p>
          <a:endParaRPr lang="it-IT"/>
        </a:p>
      </dgm:t>
    </dgm:pt>
    <dgm:pt modelId="{DC94A61A-FFB5-4BB0-9024-E4E00323DAB1}">
      <dgm:prSet phldrT="[Testo]"/>
      <dgm:spPr/>
      <dgm:t>
        <a:bodyPr/>
        <a:lstStyle/>
        <a:p>
          <a:r>
            <a:rPr lang="it-IT" dirty="0" smtClean="0"/>
            <a:t>POSITIVO RAPPORTO CON LA CORPOREITA’, I PROPRI LIMITI, RISORSE</a:t>
          </a:r>
          <a:endParaRPr lang="it-IT" dirty="0"/>
        </a:p>
      </dgm:t>
    </dgm:pt>
    <dgm:pt modelId="{49E1CDEF-B101-4585-A640-DA2359F7B1E2}" type="parTrans" cxnId="{54680C94-E074-419A-984B-956D53D932E6}">
      <dgm:prSet/>
      <dgm:spPr/>
      <dgm:t>
        <a:bodyPr/>
        <a:lstStyle/>
        <a:p>
          <a:endParaRPr lang="it-IT"/>
        </a:p>
      </dgm:t>
    </dgm:pt>
    <dgm:pt modelId="{F51409BB-74A1-4CD1-AA9A-562515C9CCCC}" type="sibTrans" cxnId="{54680C94-E074-419A-984B-956D53D932E6}">
      <dgm:prSet/>
      <dgm:spPr/>
      <dgm:t>
        <a:bodyPr/>
        <a:lstStyle/>
        <a:p>
          <a:endParaRPr lang="it-IT"/>
        </a:p>
      </dgm:t>
    </dgm:pt>
    <dgm:pt modelId="{FFA751B9-7A06-44BF-91D5-DE196E191829}">
      <dgm:prSet phldrT="[Testo]"/>
      <dgm:spPr/>
      <dgm:t>
        <a:bodyPr/>
        <a:lstStyle/>
        <a:p>
          <a:r>
            <a:rPr lang="it-IT" dirty="0" smtClean="0"/>
            <a:t>CURIOSITA’, VOGLIA </a:t>
          </a:r>
          <a:r>
            <a:rPr lang="it-IT" err="1" smtClean="0"/>
            <a:t>DI</a:t>
          </a:r>
          <a:r>
            <a:rPr lang="it-IT" smtClean="0"/>
            <a:t> SPERIMENTARE</a:t>
          </a:r>
          <a:endParaRPr lang="it-IT" dirty="0" smtClean="0"/>
        </a:p>
      </dgm:t>
    </dgm:pt>
    <dgm:pt modelId="{8420D209-6887-4627-947E-ECED0DB9EB81}" type="parTrans" cxnId="{0798F127-3340-4FED-B2A1-F754FF0E3512}">
      <dgm:prSet/>
      <dgm:spPr/>
      <dgm:t>
        <a:bodyPr/>
        <a:lstStyle/>
        <a:p>
          <a:endParaRPr lang="it-IT"/>
        </a:p>
      </dgm:t>
    </dgm:pt>
    <dgm:pt modelId="{31B70BF2-2BFA-4490-9959-607323B5A1B1}" type="sibTrans" cxnId="{0798F127-3340-4FED-B2A1-F754FF0E3512}">
      <dgm:prSet/>
      <dgm:spPr/>
      <dgm:t>
        <a:bodyPr/>
        <a:lstStyle/>
        <a:p>
          <a:endParaRPr lang="it-IT"/>
        </a:p>
      </dgm:t>
    </dgm:pt>
    <dgm:pt modelId="{95BF7068-30A4-4FEF-9D2B-73865E057125}">
      <dgm:prSet/>
      <dgm:spPr/>
      <dgm:t>
        <a:bodyPr/>
        <a:lstStyle/>
        <a:p>
          <a:endParaRPr lang="it-IT" dirty="0"/>
        </a:p>
      </dgm:t>
    </dgm:pt>
    <dgm:pt modelId="{9842B00B-BE45-4F66-978C-D497C465A68D}" type="parTrans" cxnId="{26D32229-CD9E-4030-9C3D-92BC3C1C8F81}">
      <dgm:prSet/>
      <dgm:spPr/>
      <dgm:t>
        <a:bodyPr/>
        <a:lstStyle/>
        <a:p>
          <a:endParaRPr lang="it-IT"/>
        </a:p>
      </dgm:t>
    </dgm:pt>
    <dgm:pt modelId="{920B961F-78DC-44CE-BD2F-82BD4B936977}" type="sibTrans" cxnId="{26D32229-CD9E-4030-9C3D-92BC3C1C8F81}">
      <dgm:prSet/>
      <dgm:spPr/>
      <dgm:t>
        <a:bodyPr/>
        <a:lstStyle/>
        <a:p>
          <a:endParaRPr lang="it-IT"/>
        </a:p>
      </dgm:t>
    </dgm:pt>
    <dgm:pt modelId="{05E71DDD-EF3C-48CB-B54E-222F8F30CEC9}">
      <dgm:prSet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dirty="0" smtClean="0"/>
            <a:t>INTERAGIRE CON LE COSE, L’AMBIENTE E LE PERSONE PERCEPENDONE LE REAZIONI E CAMBIAMENTI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dirty="0"/>
        </a:p>
      </dgm:t>
    </dgm:pt>
    <dgm:pt modelId="{FE32BAFA-0570-4C32-BC4B-45226A30800E}" type="parTrans" cxnId="{C7267CA6-7958-4D68-8635-33B6CDC9FF2E}">
      <dgm:prSet/>
      <dgm:spPr/>
      <dgm:t>
        <a:bodyPr/>
        <a:lstStyle/>
        <a:p>
          <a:endParaRPr lang="it-IT"/>
        </a:p>
      </dgm:t>
    </dgm:pt>
    <dgm:pt modelId="{0EE1592B-56A3-40FC-97A8-D60BA1B3F8EC}" type="sibTrans" cxnId="{C7267CA6-7958-4D68-8635-33B6CDC9FF2E}">
      <dgm:prSet/>
      <dgm:spPr/>
      <dgm:t>
        <a:bodyPr/>
        <a:lstStyle/>
        <a:p>
          <a:endParaRPr lang="it-IT"/>
        </a:p>
      </dgm:t>
    </dgm:pt>
    <dgm:pt modelId="{A777F3B6-FC0D-4BDC-893F-E2C35F23E983}">
      <dgm:prSet/>
      <dgm:spPr/>
      <dgm:t>
        <a:bodyPr/>
        <a:lstStyle/>
        <a:p>
          <a:r>
            <a:rPr lang="it-IT" dirty="0" smtClean="0"/>
            <a:t>REGOLE </a:t>
          </a:r>
          <a:r>
            <a:rPr lang="it-IT" dirty="0" err="1" smtClean="0"/>
            <a:t>DI</a:t>
          </a:r>
          <a:r>
            <a:rPr lang="it-IT" dirty="0" smtClean="0"/>
            <a:t> COMPORTAMENTO</a:t>
          </a:r>
          <a:endParaRPr lang="it-IT" dirty="0"/>
        </a:p>
      </dgm:t>
    </dgm:pt>
    <dgm:pt modelId="{F755A49F-6DA0-4142-A7A2-F89C5AD89166}" type="parTrans" cxnId="{7D4E0E82-54B6-48E0-86DF-73B86ACB5A3D}">
      <dgm:prSet/>
      <dgm:spPr/>
      <dgm:t>
        <a:bodyPr/>
        <a:lstStyle/>
        <a:p>
          <a:endParaRPr lang="it-IT"/>
        </a:p>
      </dgm:t>
    </dgm:pt>
    <dgm:pt modelId="{8CF6A83E-BA58-49B2-B06B-09ADC8825C67}" type="sibTrans" cxnId="{7D4E0E82-54B6-48E0-86DF-73B86ACB5A3D}">
      <dgm:prSet/>
      <dgm:spPr/>
      <dgm:t>
        <a:bodyPr/>
        <a:lstStyle/>
        <a:p>
          <a:endParaRPr lang="it-IT"/>
        </a:p>
      </dgm:t>
    </dgm:pt>
    <dgm:pt modelId="{BE6CD2A9-65F7-4823-A2EE-1C2A447D6848}">
      <dgm:prSet/>
      <dgm:spPr/>
      <dgm:t>
        <a:bodyPr/>
        <a:lstStyle/>
        <a:p>
          <a:r>
            <a:rPr lang="it-IT" dirty="0" smtClean="0"/>
            <a:t>PORSI DOMANDE </a:t>
          </a:r>
          <a:r>
            <a:rPr lang="it-IT" dirty="0" err="1" smtClean="0"/>
            <a:t>DI</a:t>
          </a:r>
          <a:r>
            <a:rPr lang="it-IT" dirty="0" smtClean="0"/>
            <a:t> SENSO</a:t>
          </a:r>
          <a:endParaRPr lang="it-IT" dirty="0"/>
        </a:p>
      </dgm:t>
    </dgm:pt>
    <dgm:pt modelId="{70C1540A-0E4D-48FE-8EFB-444B63916A7C}" type="parTrans" cxnId="{5E59BFE3-A89D-4A8C-9754-91981FB3CAEE}">
      <dgm:prSet/>
      <dgm:spPr/>
      <dgm:t>
        <a:bodyPr/>
        <a:lstStyle/>
        <a:p>
          <a:endParaRPr lang="it-IT"/>
        </a:p>
      </dgm:t>
    </dgm:pt>
    <dgm:pt modelId="{CEFF927A-5D0F-422E-8565-E338C1064900}" type="sibTrans" cxnId="{5E59BFE3-A89D-4A8C-9754-91981FB3CAEE}">
      <dgm:prSet/>
      <dgm:spPr/>
      <dgm:t>
        <a:bodyPr/>
        <a:lstStyle/>
        <a:p>
          <a:endParaRPr lang="it-IT"/>
        </a:p>
      </dgm:t>
    </dgm:pt>
    <dgm:pt modelId="{D30CB03D-9EFF-49C3-98A5-334A891CE288}">
      <dgm:prSet/>
      <dgm:spPr/>
      <dgm:t>
        <a:bodyPr/>
        <a:lstStyle/>
        <a:p>
          <a:r>
            <a:rPr lang="it-IT" dirty="0" smtClean="0"/>
            <a:t>SA RACCONTARE, DESCRIVERE</a:t>
          </a:r>
          <a:endParaRPr lang="it-IT" dirty="0"/>
        </a:p>
      </dgm:t>
    </dgm:pt>
    <dgm:pt modelId="{DBAC4BE1-0318-440B-9231-78517C24D773}" type="parTrans" cxnId="{23754A3E-8F3D-4BD3-B905-19601C232061}">
      <dgm:prSet/>
      <dgm:spPr/>
      <dgm:t>
        <a:bodyPr/>
        <a:lstStyle/>
        <a:p>
          <a:endParaRPr lang="it-IT"/>
        </a:p>
      </dgm:t>
    </dgm:pt>
    <dgm:pt modelId="{4CEAFBB7-6CB4-4D3B-81E3-F6116B921419}" type="sibTrans" cxnId="{23754A3E-8F3D-4BD3-B905-19601C232061}">
      <dgm:prSet/>
      <dgm:spPr/>
      <dgm:t>
        <a:bodyPr/>
        <a:lstStyle/>
        <a:p>
          <a:endParaRPr lang="it-IT"/>
        </a:p>
      </dgm:t>
    </dgm:pt>
    <dgm:pt modelId="{A96DF1F1-092E-4867-8FAA-DCC81ADC0616}">
      <dgm:prSet/>
      <dgm:spPr/>
      <dgm:t>
        <a:bodyPr/>
        <a:lstStyle/>
        <a:p>
          <a:r>
            <a:rPr lang="it-IT" dirty="0" smtClean="0"/>
            <a:t>RIVELARE LE CARATTERISTICHE </a:t>
          </a:r>
          <a:r>
            <a:rPr lang="it-IT" dirty="0" err="1" smtClean="0"/>
            <a:t>DI</a:t>
          </a:r>
          <a:r>
            <a:rPr lang="it-IT" dirty="0" smtClean="0"/>
            <a:t> EVENTI OGGETTI SITUAZIONI, FORMULA IPOTESI, RICERCA SOLUZIONI</a:t>
          </a:r>
          <a:endParaRPr lang="it-IT" dirty="0"/>
        </a:p>
      </dgm:t>
    </dgm:pt>
    <dgm:pt modelId="{6C455526-12CA-4720-99E6-8A4C459780C1}" type="parTrans" cxnId="{9758294F-30DC-4251-B001-0A92268B82E2}">
      <dgm:prSet/>
      <dgm:spPr/>
      <dgm:t>
        <a:bodyPr/>
        <a:lstStyle/>
        <a:p>
          <a:endParaRPr lang="it-IT"/>
        </a:p>
      </dgm:t>
    </dgm:pt>
    <dgm:pt modelId="{1E0BB437-ED56-4042-9B39-A939D6D0F96A}" type="sibTrans" cxnId="{9758294F-30DC-4251-B001-0A92268B82E2}">
      <dgm:prSet/>
      <dgm:spPr/>
      <dgm:t>
        <a:bodyPr/>
        <a:lstStyle/>
        <a:p>
          <a:endParaRPr lang="it-IT"/>
        </a:p>
      </dgm:t>
    </dgm:pt>
    <dgm:pt modelId="{FA7DBF1F-A810-47FF-9A2F-38C964E27627}" type="pres">
      <dgm:prSet presAssocID="{57DDB3C0-A53F-4F62-92D5-E73CDA44070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73A7268-7AA7-4120-9B7D-C9925662C078}" type="pres">
      <dgm:prSet presAssocID="{9C5BF590-4BF0-45D1-9909-9558D351DB42}" presName="centerShape" presStyleLbl="node0" presStyleIdx="0" presStyleCnt="1" custScaleX="205429"/>
      <dgm:spPr/>
      <dgm:t>
        <a:bodyPr/>
        <a:lstStyle/>
        <a:p>
          <a:endParaRPr lang="it-IT"/>
        </a:p>
      </dgm:t>
    </dgm:pt>
    <dgm:pt modelId="{D6D717E0-532C-481A-8B66-368BB97094C9}" type="pres">
      <dgm:prSet presAssocID="{07EF53F0-BF92-4059-8D20-5CA7ABE89F4B}" presName="parTrans" presStyleLbl="bgSibTrans2D1" presStyleIdx="0" presStyleCnt="8"/>
      <dgm:spPr/>
      <dgm:t>
        <a:bodyPr/>
        <a:lstStyle/>
        <a:p>
          <a:endParaRPr lang="it-IT"/>
        </a:p>
      </dgm:t>
    </dgm:pt>
    <dgm:pt modelId="{3AD38DB0-B961-4594-A179-347F3E1B1545}" type="pres">
      <dgm:prSet presAssocID="{B558B34A-4BCA-4783-8A74-29FE81C77601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BC4436C-7BF3-4CCC-AF18-228EA1AD33BE}" type="pres">
      <dgm:prSet presAssocID="{49E1CDEF-B101-4585-A640-DA2359F7B1E2}" presName="parTrans" presStyleLbl="bgSibTrans2D1" presStyleIdx="1" presStyleCnt="8"/>
      <dgm:spPr/>
      <dgm:t>
        <a:bodyPr/>
        <a:lstStyle/>
        <a:p>
          <a:endParaRPr lang="it-IT"/>
        </a:p>
      </dgm:t>
    </dgm:pt>
    <dgm:pt modelId="{332E79A1-235A-4F02-B62F-68425918C0E8}" type="pres">
      <dgm:prSet presAssocID="{DC94A61A-FFB5-4BB0-9024-E4E00323DAB1}" presName="node" presStyleLbl="node1" presStyleIdx="1" presStyleCnt="8" custRadScaleRad="92648" custRadScaleInc="-506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AF4C16A-C25C-472B-8DE3-F4CBA2917828}" type="pres">
      <dgm:prSet presAssocID="{8420D209-6887-4627-947E-ECED0DB9EB81}" presName="parTrans" presStyleLbl="bgSibTrans2D1" presStyleIdx="2" presStyleCnt="8"/>
      <dgm:spPr/>
      <dgm:t>
        <a:bodyPr/>
        <a:lstStyle/>
        <a:p>
          <a:endParaRPr lang="it-IT"/>
        </a:p>
      </dgm:t>
    </dgm:pt>
    <dgm:pt modelId="{704674DA-4127-4848-B3BA-4DCA79293612}" type="pres">
      <dgm:prSet presAssocID="{FFA751B9-7A06-44BF-91D5-DE196E191829}" presName="node" presStyleLbl="node1" presStyleIdx="2" presStyleCnt="8" custRadScaleRad="102095" custRadScaleInc="-118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0E72022-94D7-4DD1-BE6F-180DE1C23A1B}" type="pres">
      <dgm:prSet presAssocID="{FE32BAFA-0570-4C32-BC4B-45226A30800E}" presName="parTrans" presStyleLbl="bgSibTrans2D1" presStyleIdx="3" presStyleCnt="8"/>
      <dgm:spPr/>
      <dgm:t>
        <a:bodyPr/>
        <a:lstStyle/>
        <a:p>
          <a:endParaRPr lang="it-IT"/>
        </a:p>
      </dgm:t>
    </dgm:pt>
    <dgm:pt modelId="{13E37939-63E5-4C90-A193-C6C13982A2F8}" type="pres">
      <dgm:prSet presAssocID="{05E71DDD-EF3C-48CB-B54E-222F8F30CEC9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098407D-2293-4C98-8B3F-B25B428F1E7D}" type="pres">
      <dgm:prSet presAssocID="{F755A49F-6DA0-4142-A7A2-F89C5AD89166}" presName="parTrans" presStyleLbl="bgSibTrans2D1" presStyleIdx="4" presStyleCnt="8"/>
      <dgm:spPr/>
      <dgm:t>
        <a:bodyPr/>
        <a:lstStyle/>
        <a:p>
          <a:endParaRPr lang="it-IT"/>
        </a:p>
      </dgm:t>
    </dgm:pt>
    <dgm:pt modelId="{5F900CD1-BA74-42C5-90B4-B89FAB698CE7}" type="pres">
      <dgm:prSet presAssocID="{A777F3B6-FC0D-4BDC-893F-E2C35F23E983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2B223D8-F964-49F7-B683-75BA9917178A}" type="pres">
      <dgm:prSet presAssocID="{70C1540A-0E4D-48FE-8EFB-444B63916A7C}" presName="parTrans" presStyleLbl="bgSibTrans2D1" presStyleIdx="5" presStyleCnt="8"/>
      <dgm:spPr/>
      <dgm:t>
        <a:bodyPr/>
        <a:lstStyle/>
        <a:p>
          <a:endParaRPr lang="it-IT"/>
        </a:p>
      </dgm:t>
    </dgm:pt>
    <dgm:pt modelId="{7C1CE58E-EB21-4B96-8AFA-EB693F1FE20D}" type="pres">
      <dgm:prSet presAssocID="{BE6CD2A9-65F7-4823-A2EE-1C2A447D684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6741C08-7541-40C5-BAAA-3A3E33F00617}" type="pres">
      <dgm:prSet presAssocID="{DBAC4BE1-0318-440B-9231-78517C24D773}" presName="parTrans" presStyleLbl="bgSibTrans2D1" presStyleIdx="6" presStyleCnt="8"/>
      <dgm:spPr/>
      <dgm:t>
        <a:bodyPr/>
        <a:lstStyle/>
        <a:p>
          <a:endParaRPr lang="it-IT"/>
        </a:p>
      </dgm:t>
    </dgm:pt>
    <dgm:pt modelId="{6B8EBA8A-F66C-4725-A85E-DCE2DF09C991}" type="pres">
      <dgm:prSet presAssocID="{D30CB03D-9EFF-49C3-98A5-334A891CE288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F184C3D-5ED2-4876-B2DD-6E895A6E65C4}" type="pres">
      <dgm:prSet presAssocID="{6C455526-12CA-4720-99E6-8A4C459780C1}" presName="parTrans" presStyleLbl="bgSibTrans2D1" presStyleIdx="7" presStyleCnt="8"/>
      <dgm:spPr/>
      <dgm:t>
        <a:bodyPr/>
        <a:lstStyle/>
        <a:p>
          <a:endParaRPr lang="it-IT"/>
        </a:p>
      </dgm:t>
    </dgm:pt>
    <dgm:pt modelId="{5FF9C272-D970-4662-93FC-72C9C87D9E15}" type="pres">
      <dgm:prSet presAssocID="{A96DF1F1-092E-4867-8FAA-DCC81ADC061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C13503F6-B979-4E15-933E-8C463D9A0845}" type="presOf" srcId="{07EF53F0-BF92-4059-8D20-5CA7ABE89F4B}" destId="{D6D717E0-532C-481A-8B66-368BB97094C9}" srcOrd="0" destOrd="0" presId="urn:microsoft.com/office/officeart/2005/8/layout/radial4"/>
    <dgm:cxn modelId="{0798F127-3340-4FED-B2A1-F754FF0E3512}" srcId="{9C5BF590-4BF0-45D1-9909-9558D351DB42}" destId="{FFA751B9-7A06-44BF-91D5-DE196E191829}" srcOrd="2" destOrd="0" parTransId="{8420D209-6887-4627-947E-ECED0DB9EB81}" sibTransId="{31B70BF2-2BFA-4490-9959-607323B5A1B1}"/>
    <dgm:cxn modelId="{9C566DCE-9973-4AF9-B1C8-6B0FE8FBBC43}" type="presOf" srcId="{6C455526-12CA-4720-99E6-8A4C459780C1}" destId="{1F184C3D-5ED2-4876-B2DD-6E895A6E65C4}" srcOrd="0" destOrd="0" presId="urn:microsoft.com/office/officeart/2005/8/layout/radial4"/>
    <dgm:cxn modelId="{66DE4EB4-6ADE-4689-804F-C75C248F9068}" type="presOf" srcId="{B558B34A-4BCA-4783-8A74-29FE81C77601}" destId="{3AD38DB0-B961-4594-A179-347F3E1B1545}" srcOrd="0" destOrd="0" presId="urn:microsoft.com/office/officeart/2005/8/layout/radial4"/>
    <dgm:cxn modelId="{771F7FFD-526A-42C1-A0FA-880DF504E462}" type="presOf" srcId="{9C5BF590-4BF0-45D1-9909-9558D351DB42}" destId="{273A7268-7AA7-4120-9B7D-C9925662C078}" srcOrd="0" destOrd="0" presId="urn:microsoft.com/office/officeart/2005/8/layout/radial4"/>
    <dgm:cxn modelId="{23754A3E-8F3D-4BD3-B905-19601C232061}" srcId="{9C5BF590-4BF0-45D1-9909-9558D351DB42}" destId="{D30CB03D-9EFF-49C3-98A5-334A891CE288}" srcOrd="6" destOrd="0" parTransId="{DBAC4BE1-0318-440B-9231-78517C24D773}" sibTransId="{4CEAFBB7-6CB4-4D3B-81E3-F6116B921419}"/>
    <dgm:cxn modelId="{29AD0E81-4807-4A4A-B470-459B8FEECC6E}" type="presOf" srcId="{95BF7068-30A4-4FEF-9D2B-73865E057125}" destId="{704674DA-4127-4848-B3BA-4DCA79293612}" srcOrd="0" destOrd="1" presId="urn:microsoft.com/office/officeart/2005/8/layout/radial4"/>
    <dgm:cxn modelId="{85957169-2210-40B9-9A30-9068ACCF6D64}" type="presOf" srcId="{49E1CDEF-B101-4585-A640-DA2359F7B1E2}" destId="{FBC4436C-7BF3-4CCC-AF18-228EA1AD33BE}" srcOrd="0" destOrd="0" presId="urn:microsoft.com/office/officeart/2005/8/layout/radial4"/>
    <dgm:cxn modelId="{FE5A76FF-6587-41CE-B52E-86BADE41F70E}" type="presOf" srcId="{05E71DDD-EF3C-48CB-B54E-222F8F30CEC9}" destId="{13E37939-63E5-4C90-A193-C6C13982A2F8}" srcOrd="0" destOrd="0" presId="urn:microsoft.com/office/officeart/2005/8/layout/radial4"/>
    <dgm:cxn modelId="{26D32229-CD9E-4030-9C3D-92BC3C1C8F81}" srcId="{FFA751B9-7A06-44BF-91D5-DE196E191829}" destId="{95BF7068-30A4-4FEF-9D2B-73865E057125}" srcOrd="0" destOrd="0" parTransId="{9842B00B-BE45-4F66-978C-D497C465A68D}" sibTransId="{920B961F-78DC-44CE-BD2F-82BD4B936977}"/>
    <dgm:cxn modelId="{86099A23-502E-414A-91E9-C34D8F0462AA}" type="presOf" srcId="{57DDB3C0-A53F-4F62-92D5-E73CDA440707}" destId="{FA7DBF1F-A810-47FF-9A2F-38C964E27627}" srcOrd="0" destOrd="0" presId="urn:microsoft.com/office/officeart/2005/8/layout/radial4"/>
    <dgm:cxn modelId="{EACB0739-EE65-4622-BD21-BC556ECB45F9}" type="presOf" srcId="{F755A49F-6DA0-4142-A7A2-F89C5AD89166}" destId="{5098407D-2293-4C98-8B3F-B25B428F1E7D}" srcOrd="0" destOrd="0" presId="urn:microsoft.com/office/officeart/2005/8/layout/radial4"/>
    <dgm:cxn modelId="{9758294F-30DC-4251-B001-0A92268B82E2}" srcId="{9C5BF590-4BF0-45D1-9909-9558D351DB42}" destId="{A96DF1F1-092E-4867-8FAA-DCC81ADC0616}" srcOrd="7" destOrd="0" parTransId="{6C455526-12CA-4720-99E6-8A4C459780C1}" sibTransId="{1E0BB437-ED56-4042-9B39-A939D6D0F96A}"/>
    <dgm:cxn modelId="{781F7B8F-0049-4768-A7DE-883E7D1651FC}" srcId="{9C5BF590-4BF0-45D1-9909-9558D351DB42}" destId="{B558B34A-4BCA-4783-8A74-29FE81C77601}" srcOrd="0" destOrd="0" parTransId="{07EF53F0-BF92-4059-8D20-5CA7ABE89F4B}" sibTransId="{1DB93FA8-040E-4F7B-BC64-04EF7ED3F395}"/>
    <dgm:cxn modelId="{54680C94-E074-419A-984B-956D53D932E6}" srcId="{9C5BF590-4BF0-45D1-9909-9558D351DB42}" destId="{DC94A61A-FFB5-4BB0-9024-E4E00323DAB1}" srcOrd="1" destOrd="0" parTransId="{49E1CDEF-B101-4585-A640-DA2359F7B1E2}" sibTransId="{F51409BB-74A1-4CD1-AA9A-562515C9CCCC}"/>
    <dgm:cxn modelId="{E0D730DC-2CCC-4DD9-993C-9E247D2F6FE1}" srcId="{57DDB3C0-A53F-4F62-92D5-E73CDA440707}" destId="{9C5BF590-4BF0-45D1-9909-9558D351DB42}" srcOrd="0" destOrd="0" parTransId="{0EB0B404-E689-415B-83B1-EED0D3364801}" sibTransId="{485E6F62-1E8E-476D-AB42-F1FBC0378CD1}"/>
    <dgm:cxn modelId="{C7267CA6-7958-4D68-8635-33B6CDC9FF2E}" srcId="{9C5BF590-4BF0-45D1-9909-9558D351DB42}" destId="{05E71DDD-EF3C-48CB-B54E-222F8F30CEC9}" srcOrd="3" destOrd="0" parTransId="{FE32BAFA-0570-4C32-BC4B-45226A30800E}" sibTransId="{0EE1592B-56A3-40FC-97A8-D60BA1B3F8EC}"/>
    <dgm:cxn modelId="{26F8B555-F2E2-4781-B34D-65A1C3C58421}" type="presOf" srcId="{A96DF1F1-092E-4867-8FAA-DCC81ADC0616}" destId="{5FF9C272-D970-4662-93FC-72C9C87D9E15}" srcOrd="0" destOrd="0" presId="urn:microsoft.com/office/officeart/2005/8/layout/radial4"/>
    <dgm:cxn modelId="{F9AEA0B7-4BF1-4B38-9846-66E55D42F6FB}" type="presOf" srcId="{DC94A61A-FFB5-4BB0-9024-E4E00323DAB1}" destId="{332E79A1-235A-4F02-B62F-68425918C0E8}" srcOrd="0" destOrd="0" presId="urn:microsoft.com/office/officeart/2005/8/layout/radial4"/>
    <dgm:cxn modelId="{5E59BFE3-A89D-4A8C-9754-91981FB3CAEE}" srcId="{9C5BF590-4BF0-45D1-9909-9558D351DB42}" destId="{BE6CD2A9-65F7-4823-A2EE-1C2A447D6848}" srcOrd="5" destOrd="0" parTransId="{70C1540A-0E4D-48FE-8EFB-444B63916A7C}" sibTransId="{CEFF927A-5D0F-422E-8565-E338C1064900}"/>
    <dgm:cxn modelId="{48DFF1D0-D8E7-430A-B642-36C7D63DB849}" type="presOf" srcId="{FE32BAFA-0570-4C32-BC4B-45226A30800E}" destId="{F0E72022-94D7-4DD1-BE6F-180DE1C23A1B}" srcOrd="0" destOrd="0" presId="urn:microsoft.com/office/officeart/2005/8/layout/radial4"/>
    <dgm:cxn modelId="{CAB39238-F028-4E1D-90FC-CC6865460CB6}" type="presOf" srcId="{D30CB03D-9EFF-49C3-98A5-334A891CE288}" destId="{6B8EBA8A-F66C-4725-A85E-DCE2DF09C991}" srcOrd="0" destOrd="0" presId="urn:microsoft.com/office/officeart/2005/8/layout/radial4"/>
    <dgm:cxn modelId="{50768FAC-0E95-4B01-9BA0-EB47C02D7C8E}" type="presOf" srcId="{BE6CD2A9-65F7-4823-A2EE-1C2A447D6848}" destId="{7C1CE58E-EB21-4B96-8AFA-EB693F1FE20D}" srcOrd="0" destOrd="0" presId="urn:microsoft.com/office/officeart/2005/8/layout/radial4"/>
    <dgm:cxn modelId="{E81DE788-28D0-4BF9-9418-5CBC1624A817}" type="presOf" srcId="{8420D209-6887-4627-947E-ECED0DB9EB81}" destId="{EAF4C16A-C25C-472B-8DE3-F4CBA2917828}" srcOrd="0" destOrd="0" presId="urn:microsoft.com/office/officeart/2005/8/layout/radial4"/>
    <dgm:cxn modelId="{1DFCB3CF-B6B6-4565-916B-731607C24B19}" type="presOf" srcId="{A777F3B6-FC0D-4BDC-893F-E2C35F23E983}" destId="{5F900CD1-BA74-42C5-90B4-B89FAB698CE7}" srcOrd="0" destOrd="0" presId="urn:microsoft.com/office/officeart/2005/8/layout/radial4"/>
    <dgm:cxn modelId="{F74B1EDB-D4C5-475F-A526-2DF667399D6F}" type="presOf" srcId="{DBAC4BE1-0318-440B-9231-78517C24D773}" destId="{A6741C08-7541-40C5-BAAA-3A3E33F00617}" srcOrd="0" destOrd="0" presId="urn:microsoft.com/office/officeart/2005/8/layout/radial4"/>
    <dgm:cxn modelId="{7D4E0E82-54B6-48E0-86DF-73B86ACB5A3D}" srcId="{9C5BF590-4BF0-45D1-9909-9558D351DB42}" destId="{A777F3B6-FC0D-4BDC-893F-E2C35F23E983}" srcOrd="4" destOrd="0" parTransId="{F755A49F-6DA0-4142-A7A2-F89C5AD89166}" sibTransId="{8CF6A83E-BA58-49B2-B06B-09ADC8825C67}"/>
    <dgm:cxn modelId="{B5F4F7D7-1BE6-4581-AA3F-46EBA06615BC}" type="presOf" srcId="{70C1540A-0E4D-48FE-8EFB-444B63916A7C}" destId="{62B223D8-F964-49F7-B683-75BA9917178A}" srcOrd="0" destOrd="0" presId="urn:microsoft.com/office/officeart/2005/8/layout/radial4"/>
    <dgm:cxn modelId="{925C65C9-7DBA-4A55-9287-B5EE2995F694}" type="presOf" srcId="{FFA751B9-7A06-44BF-91D5-DE196E191829}" destId="{704674DA-4127-4848-B3BA-4DCA79293612}" srcOrd="0" destOrd="0" presId="urn:microsoft.com/office/officeart/2005/8/layout/radial4"/>
    <dgm:cxn modelId="{F254FAE6-8A7C-431E-82CF-5DA6726ADF93}" type="presParOf" srcId="{FA7DBF1F-A810-47FF-9A2F-38C964E27627}" destId="{273A7268-7AA7-4120-9B7D-C9925662C078}" srcOrd="0" destOrd="0" presId="urn:microsoft.com/office/officeart/2005/8/layout/radial4"/>
    <dgm:cxn modelId="{3BEB46FC-875D-4A25-99A3-115E891C29CB}" type="presParOf" srcId="{FA7DBF1F-A810-47FF-9A2F-38C964E27627}" destId="{D6D717E0-532C-481A-8B66-368BB97094C9}" srcOrd="1" destOrd="0" presId="urn:microsoft.com/office/officeart/2005/8/layout/radial4"/>
    <dgm:cxn modelId="{86616CE2-CAFD-479E-8647-45FFA4309094}" type="presParOf" srcId="{FA7DBF1F-A810-47FF-9A2F-38C964E27627}" destId="{3AD38DB0-B961-4594-A179-347F3E1B1545}" srcOrd="2" destOrd="0" presId="urn:microsoft.com/office/officeart/2005/8/layout/radial4"/>
    <dgm:cxn modelId="{B155551E-8845-4553-9CEA-63D0D40FB0F1}" type="presParOf" srcId="{FA7DBF1F-A810-47FF-9A2F-38C964E27627}" destId="{FBC4436C-7BF3-4CCC-AF18-228EA1AD33BE}" srcOrd="3" destOrd="0" presId="urn:microsoft.com/office/officeart/2005/8/layout/radial4"/>
    <dgm:cxn modelId="{916E1D36-D1F0-4413-8CF6-75372EA291A9}" type="presParOf" srcId="{FA7DBF1F-A810-47FF-9A2F-38C964E27627}" destId="{332E79A1-235A-4F02-B62F-68425918C0E8}" srcOrd="4" destOrd="0" presId="urn:microsoft.com/office/officeart/2005/8/layout/radial4"/>
    <dgm:cxn modelId="{C23BF263-E872-4979-80D0-CB5E0E306CD9}" type="presParOf" srcId="{FA7DBF1F-A810-47FF-9A2F-38C964E27627}" destId="{EAF4C16A-C25C-472B-8DE3-F4CBA2917828}" srcOrd="5" destOrd="0" presId="urn:microsoft.com/office/officeart/2005/8/layout/radial4"/>
    <dgm:cxn modelId="{703CE8B5-F969-41E6-A67B-5FF09A3C7915}" type="presParOf" srcId="{FA7DBF1F-A810-47FF-9A2F-38C964E27627}" destId="{704674DA-4127-4848-B3BA-4DCA79293612}" srcOrd="6" destOrd="0" presId="urn:microsoft.com/office/officeart/2005/8/layout/radial4"/>
    <dgm:cxn modelId="{6D761628-E4D7-4505-AF32-7767F3BF2C32}" type="presParOf" srcId="{FA7DBF1F-A810-47FF-9A2F-38C964E27627}" destId="{F0E72022-94D7-4DD1-BE6F-180DE1C23A1B}" srcOrd="7" destOrd="0" presId="urn:microsoft.com/office/officeart/2005/8/layout/radial4"/>
    <dgm:cxn modelId="{12ABA80D-0A62-4367-9E53-2F8F4EB73584}" type="presParOf" srcId="{FA7DBF1F-A810-47FF-9A2F-38C964E27627}" destId="{13E37939-63E5-4C90-A193-C6C13982A2F8}" srcOrd="8" destOrd="0" presId="urn:microsoft.com/office/officeart/2005/8/layout/radial4"/>
    <dgm:cxn modelId="{FD56F222-72FF-4D49-950E-7CA3F6FB29C6}" type="presParOf" srcId="{FA7DBF1F-A810-47FF-9A2F-38C964E27627}" destId="{5098407D-2293-4C98-8B3F-B25B428F1E7D}" srcOrd="9" destOrd="0" presId="urn:microsoft.com/office/officeart/2005/8/layout/radial4"/>
    <dgm:cxn modelId="{A39D6659-A6B1-404F-BCE5-591A9A5D5388}" type="presParOf" srcId="{FA7DBF1F-A810-47FF-9A2F-38C964E27627}" destId="{5F900CD1-BA74-42C5-90B4-B89FAB698CE7}" srcOrd="10" destOrd="0" presId="urn:microsoft.com/office/officeart/2005/8/layout/radial4"/>
    <dgm:cxn modelId="{AA27AA15-C9E2-4532-BB92-BC023E8C60D8}" type="presParOf" srcId="{FA7DBF1F-A810-47FF-9A2F-38C964E27627}" destId="{62B223D8-F964-49F7-B683-75BA9917178A}" srcOrd="11" destOrd="0" presId="urn:microsoft.com/office/officeart/2005/8/layout/radial4"/>
    <dgm:cxn modelId="{1AA9B833-B8C9-4ED9-823E-5A42C64D6B47}" type="presParOf" srcId="{FA7DBF1F-A810-47FF-9A2F-38C964E27627}" destId="{7C1CE58E-EB21-4B96-8AFA-EB693F1FE20D}" srcOrd="12" destOrd="0" presId="urn:microsoft.com/office/officeart/2005/8/layout/radial4"/>
    <dgm:cxn modelId="{B3774136-50C8-4D0F-BA6E-2A4AE8A427F9}" type="presParOf" srcId="{FA7DBF1F-A810-47FF-9A2F-38C964E27627}" destId="{A6741C08-7541-40C5-BAAA-3A3E33F00617}" srcOrd="13" destOrd="0" presId="urn:microsoft.com/office/officeart/2005/8/layout/radial4"/>
    <dgm:cxn modelId="{428399BB-C844-4505-B6CF-625F5FF4E055}" type="presParOf" srcId="{FA7DBF1F-A810-47FF-9A2F-38C964E27627}" destId="{6B8EBA8A-F66C-4725-A85E-DCE2DF09C991}" srcOrd="14" destOrd="0" presId="urn:microsoft.com/office/officeart/2005/8/layout/radial4"/>
    <dgm:cxn modelId="{51718865-4AA4-4013-9ED7-80CEF7610A98}" type="presParOf" srcId="{FA7DBF1F-A810-47FF-9A2F-38C964E27627}" destId="{1F184C3D-5ED2-4876-B2DD-6E895A6E65C4}" srcOrd="15" destOrd="0" presId="urn:microsoft.com/office/officeart/2005/8/layout/radial4"/>
    <dgm:cxn modelId="{66A858F2-9506-4530-82A9-96353EED7636}" type="presParOf" srcId="{FA7DBF1F-A810-47FF-9A2F-38C964E27627}" destId="{5FF9C272-D970-4662-93FC-72C9C87D9E15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4B2DB91-933E-4092-B406-FADA73151499}" type="doc">
      <dgm:prSet loTypeId="urn:microsoft.com/office/officeart/2005/8/layout/default" loCatId="list" qsTypeId="urn:microsoft.com/office/officeart/2005/8/quickstyle/simple1#3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3B9FE615-91D2-4406-90B6-2D3BB77629DE}">
      <dgm:prSet phldrT="[Testo]"/>
      <dgm:spPr/>
      <dgm:t>
        <a:bodyPr/>
        <a:lstStyle/>
        <a:p>
          <a:r>
            <a:rPr lang="it-IT" dirty="0" smtClean="0"/>
            <a:t>ATTEGGIAMENTI </a:t>
          </a:r>
          <a:r>
            <a:rPr lang="it-IT" dirty="0" err="1" smtClean="0"/>
            <a:t>DI</a:t>
          </a:r>
          <a:r>
            <a:rPr lang="it-IT" dirty="0" smtClean="0"/>
            <a:t> CURIOSITA’</a:t>
          </a:r>
          <a:endParaRPr lang="it-IT" dirty="0"/>
        </a:p>
      </dgm:t>
    </dgm:pt>
    <dgm:pt modelId="{3F045220-C511-4A14-9BDC-0F4B58ED03C3}" type="parTrans" cxnId="{1C55C626-C5C4-4B91-B59B-651079EC8BD3}">
      <dgm:prSet/>
      <dgm:spPr/>
      <dgm:t>
        <a:bodyPr/>
        <a:lstStyle/>
        <a:p>
          <a:endParaRPr lang="it-IT"/>
        </a:p>
      </dgm:t>
    </dgm:pt>
    <dgm:pt modelId="{D504E0E8-63D9-4104-BFA9-5A5A113E450E}" type="sibTrans" cxnId="{1C55C626-C5C4-4B91-B59B-651079EC8BD3}">
      <dgm:prSet/>
      <dgm:spPr/>
      <dgm:t>
        <a:bodyPr/>
        <a:lstStyle/>
        <a:p>
          <a:endParaRPr lang="it-IT"/>
        </a:p>
      </dgm:t>
    </dgm:pt>
    <dgm:pt modelId="{66B45D4D-E9A3-4662-91C0-62E126F518F6}">
      <dgm:prSet phldrT="[Testo]"/>
      <dgm:spPr/>
      <dgm:t>
        <a:bodyPr/>
        <a:lstStyle/>
        <a:p>
          <a:r>
            <a:rPr lang="it-IT" dirty="0" smtClean="0"/>
            <a:t>APPROCCIO SCIENTIFICO DEI FENOMENI IN FORMA AUTONOMA</a:t>
          </a:r>
          <a:endParaRPr lang="it-IT" dirty="0"/>
        </a:p>
      </dgm:t>
    </dgm:pt>
    <dgm:pt modelId="{423E0000-F77A-48A4-8C68-D2C5C2EE26A1}" type="parTrans" cxnId="{9A8D39C3-E3E2-4682-871D-7326DBD55484}">
      <dgm:prSet/>
      <dgm:spPr/>
      <dgm:t>
        <a:bodyPr/>
        <a:lstStyle/>
        <a:p>
          <a:endParaRPr lang="it-IT"/>
        </a:p>
      </dgm:t>
    </dgm:pt>
    <dgm:pt modelId="{0BE8C9ED-6B5C-49BD-AE04-2816D1095A09}" type="sibTrans" cxnId="{9A8D39C3-E3E2-4682-871D-7326DBD55484}">
      <dgm:prSet/>
      <dgm:spPr/>
      <dgm:t>
        <a:bodyPr/>
        <a:lstStyle/>
        <a:p>
          <a:endParaRPr lang="it-IT"/>
        </a:p>
      </dgm:t>
    </dgm:pt>
    <dgm:pt modelId="{22381F18-8F8A-423C-B6DA-990A612B9A9B}">
      <dgm:prSet phldrT="[Testo]"/>
      <dgm:spPr/>
      <dgm:t>
        <a:bodyPr/>
        <a:lstStyle/>
        <a:p>
          <a:r>
            <a:rPr lang="it-IT" dirty="0" smtClean="0"/>
            <a:t>OSSERVARE, DESCRIVERE, FORMULARE IPOTESI, PROPRORRE E REALIZZARE ESPERIMENTI</a:t>
          </a:r>
          <a:endParaRPr lang="it-IT" dirty="0"/>
        </a:p>
      </dgm:t>
    </dgm:pt>
    <dgm:pt modelId="{340D1D30-0DFE-455B-B808-D71F0846FB8E}" type="parTrans" cxnId="{B6FEC3A5-F087-45F9-89B8-C4632A4F99FA}">
      <dgm:prSet/>
      <dgm:spPr/>
      <dgm:t>
        <a:bodyPr/>
        <a:lstStyle/>
        <a:p>
          <a:endParaRPr lang="it-IT"/>
        </a:p>
      </dgm:t>
    </dgm:pt>
    <dgm:pt modelId="{2F9765AF-58EA-4116-BC7A-068CC1612E87}" type="sibTrans" cxnId="{B6FEC3A5-F087-45F9-89B8-C4632A4F99FA}">
      <dgm:prSet/>
      <dgm:spPr/>
      <dgm:t>
        <a:bodyPr/>
        <a:lstStyle/>
        <a:p>
          <a:endParaRPr lang="it-IT"/>
        </a:p>
      </dgm:t>
    </dgm:pt>
    <dgm:pt modelId="{169EE1F5-CD69-4BF8-B1EA-3E2FF6F6D97F}">
      <dgm:prSet phldrT="[Testo]"/>
      <dgm:spPr/>
      <dgm:t>
        <a:bodyPr/>
        <a:lstStyle/>
        <a:p>
          <a:r>
            <a:rPr lang="it-IT" dirty="0" smtClean="0"/>
            <a:t>INDIVIDUARE SOMIGLIANZE E DIFFERENZE</a:t>
          </a:r>
        </a:p>
        <a:p>
          <a:r>
            <a:rPr lang="it-IT" dirty="0" smtClean="0"/>
            <a:t>FARE MISURAZIONI</a:t>
          </a:r>
        </a:p>
        <a:p>
          <a:r>
            <a:rPr lang="it-IT" dirty="0" smtClean="0"/>
            <a:t>INDIVIDUARE RELAZIONI SPAZIO-TEMPO</a:t>
          </a:r>
          <a:endParaRPr lang="it-IT" dirty="0"/>
        </a:p>
      </dgm:t>
    </dgm:pt>
    <dgm:pt modelId="{91AF1E2A-1A1F-46D4-9A3B-B19587781EB9}" type="parTrans" cxnId="{A6EEFAF4-9E3E-474F-8C21-59AD1FB88007}">
      <dgm:prSet/>
      <dgm:spPr/>
      <dgm:t>
        <a:bodyPr/>
        <a:lstStyle/>
        <a:p>
          <a:endParaRPr lang="it-IT"/>
        </a:p>
      </dgm:t>
    </dgm:pt>
    <dgm:pt modelId="{F9D75C15-9244-40D9-97E6-D76AAA35D529}" type="sibTrans" cxnId="{A6EEFAF4-9E3E-474F-8C21-59AD1FB88007}">
      <dgm:prSet/>
      <dgm:spPr/>
      <dgm:t>
        <a:bodyPr/>
        <a:lstStyle/>
        <a:p>
          <a:endParaRPr lang="it-IT"/>
        </a:p>
      </dgm:t>
    </dgm:pt>
    <dgm:pt modelId="{58CCB21A-5983-41C6-B5F1-172D2217EF38}">
      <dgm:prSet phldrT="[Testo]"/>
      <dgm:spPr/>
      <dgm:t>
        <a:bodyPr/>
        <a:lstStyle/>
        <a:p>
          <a:r>
            <a:rPr lang="it-IT" dirty="0" smtClean="0"/>
            <a:t>CONSAPEVOLEZZA</a:t>
          </a:r>
          <a:r>
            <a:rPr lang="it-IT" baseline="0" dirty="0" smtClean="0"/>
            <a:t> DELLA CORPOREITA’</a:t>
          </a:r>
          <a:endParaRPr lang="it-IT" dirty="0"/>
        </a:p>
      </dgm:t>
    </dgm:pt>
    <dgm:pt modelId="{AC061C1F-5BC3-42F1-993F-1BE583265AE4}" type="parTrans" cxnId="{37CC2082-622A-4BFE-90A7-8958292B6DA7}">
      <dgm:prSet/>
      <dgm:spPr/>
      <dgm:t>
        <a:bodyPr/>
        <a:lstStyle/>
        <a:p>
          <a:endParaRPr lang="it-IT"/>
        </a:p>
      </dgm:t>
    </dgm:pt>
    <dgm:pt modelId="{89E8C89D-A5E3-4EE6-A428-38F7517B7556}" type="sibTrans" cxnId="{37CC2082-622A-4BFE-90A7-8958292B6DA7}">
      <dgm:prSet/>
      <dgm:spPr/>
      <dgm:t>
        <a:bodyPr/>
        <a:lstStyle/>
        <a:p>
          <a:endParaRPr lang="it-IT"/>
        </a:p>
      </dgm:t>
    </dgm:pt>
    <dgm:pt modelId="{04B5A387-12F8-413E-9ADA-BBD8E66A8815}">
      <dgm:prSet/>
      <dgm:spPr/>
      <dgm:t>
        <a:bodyPr/>
        <a:lstStyle/>
        <a:p>
          <a:r>
            <a:rPr lang="it-IT" dirty="0" smtClean="0"/>
            <a:t>RISPETTARE E APPREZZARE IL VALORE DELL’AMBIENTE SOCIALE E  NATURALE</a:t>
          </a:r>
          <a:endParaRPr lang="it-IT" dirty="0"/>
        </a:p>
      </dgm:t>
    </dgm:pt>
    <dgm:pt modelId="{D294F9B7-A9D2-4759-9D6F-959923E2C2C8}" type="parTrans" cxnId="{AC02AE98-33F3-4357-9A1F-BFFB20C77E6E}">
      <dgm:prSet/>
      <dgm:spPr/>
      <dgm:t>
        <a:bodyPr/>
        <a:lstStyle/>
        <a:p>
          <a:endParaRPr lang="it-IT"/>
        </a:p>
      </dgm:t>
    </dgm:pt>
    <dgm:pt modelId="{327AF4EE-3443-4F0D-9AF2-15D53A068698}" type="sibTrans" cxnId="{AC02AE98-33F3-4357-9A1F-BFFB20C77E6E}">
      <dgm:prSet/>
      <dgm:spPr/>
      <dgm:t>
        <a:bodyPr/>
        <a:lstStyle/>
        <a:p>
          <a:endParaRPr lang="it-IT"/>
        </a:p>
      </dgm:t>
    </dgm:pt>
    <dgm:pt modelId="{F397FC77-45E5-405F-AFB9-ADAF8877DF8A}">
      <dgm:prSet/>
      <dgm:spPr/>
      <dgm:t>
        <a:bodyPr/>
        <a:lstStyle/>
        <a:p>
          <a:r>
            <a:rPr lang="it-IT" dirty="0" smtClean="0"/>
            <a:t>ESPORRE IN MODO CHIARO CIO’ CHE  SI E’SPERIMENTATO UTILIZZARE IL LINGUAGGIO SPECIFICO</a:t>
          </a:r>
          <a:endParaRPr lang="it-IT" dirty="0"/>
        </a:p>
      </dgm:t>
    </dgm:pt>
    <dgm:pt modelId="{3FBA2995-CB61-4B14-8061-E960CA8C6208}" type="parTrans" cxnId="{969201CE-08F3-4F6D-8E12-487C91B5E434}">
      <dgm:prSet/>
      <dgm:spPr/>
      <dgm:t>
        <a:bodyPr/>
        <a:lstStyle/>
        <a:p>
          <a:endParaRPr lang="it-IT"/>
        </a:p>
      </dgm:t>
    </dgm:pt>
    <dgm:pt modelId="{287BC73E-63AB-4B3C-A871-29955B8E50FE}" type="sibTrans" cxnId="{969201CE-08F3-4F6D-8E12-487C91B5E434}">
      <dgm:prSet/>
      <dgm:spPr/>
      <dgm:t>
        <a:bodyPr/>
        <a:lstStyle/>
        <a:p>
          <a:endParaRPr lang="it-IT"/>
        </a:p>
      </dgm:t>
    </dgm:pt>
    <dgm:pt modelId="{A20B33AB-9EBD-4E90-B7E2-0028BC0AC5D4}" type="pres">
      <dgm:prSet presAssocID="{E4B2DB91-933E-4092-B406-FADA7315149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B65C0E7-CA8A-4423-A41B-9C7E7C831ED6}" type="pres">
      <dgm:prSet presAssocID="{3B9FE615-91D2-4406-90B6-2D3BB77629D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775FE09-6B82-47FB-BB91-03D2755C7752}" type="pres">
      <dgm:prSet presAssocID="{D504E0E8-63D9-4104-BFA9-5A5A113E450E}" presName="sibTrans" presStyleCnt="0"/>
      <dgm:spPr/>
    </dgm:pt>
    <dgm:pt modelId="{51688315-C773-4C08-8906-CEFD5BDF0679}" type="pres">
      <dgm:prSet presAssocID="{66B45D4D-E9A3-4662-91C0-62E126F518F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AACAC92-7732-459A-817C-F766F05D8763}" type="pres">
      <dgm:prSet presAssocID="{0BE8C9ED-6B5C-49BD-AE04-2816D1095A09}" presName="sibTrans" presStyleCnt="0"/>
      <dgm:spPr/>
    </dgm:pt>
    <dgm:pt modelId="{EEEEBDA3-B4A4-4476-949E-ED7A9327FA9A}" type="pres">
      <dgm:prSet presAssocID="{22381F18-8F8A-423C-B6DA-990A612B9A9B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3ADE7DE-9FB7-4692-83C5-1A7460DCAED6}" type="pres">
      <dgm:prSet presAssocID="{2F9765AF-58EA-4116-BC7A-068CC1612E87}" presName="sibTrans" presStyleCnt="0"/>
      <dgm:spPr/>
    </dgm:pt>
    <dgm:pt modelId="{5A4871BA-AB54-43DD-A0E1-D2EBD623740E}" type="pres">
      <dgm:prSet presAssocID="{169EE1F5-CD69-4BF8-B1EA-3E2FF6F6D97F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693CE09-E6EA-40AA-A5F7-E290F3AE51E4}" type="pres">
      <dgm:prSet presAssocID="{F9D75C15-9244-40D9-97E6-D76AAA35D529}" presName="sibTrans" presStyleCnt="0"/>
      <dgm:spPr/>
    </dgm:pt>
    <dgm:pt modelId="{DB2E831C-8355-4E59-9192-407A968967D3}" type="pres">
      <dgm:prSet presAssocID="{58CCB21A-5983-41C6-B5F1-172D2217EF38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F4B78D5-571F-420F-93E0-31BA403C5CA9}" type="pres">
      <dgm:prSet presAssocID="{89E8C89D-A5E3-4EE6-A428-38F7517B7556}" presName="sibTrans" presStyleCnt="0"/>
      <dgm:spPr/>
    </dgm:pt>
    <dgm:pt modelId="{A9A5CD61-154A-4BA7-8B50-F8980268969D}" type="pres">
      <dgm:prSet presAssocID="{04B5A387-12F8-413E-9ADA-BBD8E66A881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07BFB43-F627-475A-9832-F2BA2EA6B9AE}" type="pres">
      <dgm:prSet presAssocID="{327AF4EE-3443-4F0D-9AF2-15D53A068698}" presName="sibTrans" presStyleCnt="0"/>
      <dgm:spPr/>
    </dgm:pt>
    <dgm:pt modelId="{BE39610F-BEFC-4AB8-BD8C-EDBCBA5AD271}" type="pres">
      <dgm:prSet presAssocID="{F397FC77-45E5-405F-AFB9-ADAF8877DF8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7CC2082-622A-4BFE-90A7-8958292B6DA7}" srcId="{E4B2DB91-933E-4092-B406-FADA73151499}" destId="{58CCB21A-5983-41C6-B5F1-172D2217EF38}" srcOrd="4" destOrd="0" parTransId="{AC061C1F-5BC3-42F1-993F-1BE583265AE4}" sibTransId="{89E8C89D-A5E3-4EE6-A428-38F7517B7556}"/>
    <dgm:cxn modelId="{F460F311-F8AF-49E7-B2CC-D242468B9F6A}" type="presOf" srcId="{169EE1F5-CD69-4BF8-B1EA-3E2FF6F6D97F}" destId="{5A4871BA-AB54-43DD-A0E1-D2EBD623740E}" srcOrd="0" destOrd="0" presId="urn:microsoft.com/office/officeart/2005/8/layout/default"/>
    <dgm:cxn modelId="{7161EA37-41B7-4759-B174-E75D0859AA9A}" type="presOf" srcId="{66B45D4D-E9A3-4662-91C0-62E126F518F6}" destId="{51688315-C773-4C08-8906-CEFD5BDF0679}" srcOrd="0" destOrd="0" presId="urn:microsoft.com/office/officeart/2005/8/layout/default"/>
    <dgm:cxn modelId="{B6FEC3A5-F087-45F9-89B8-C4632A4F99FA}" srcId="{E4B2DB91-933E-4092-B406-FADA73151499}" destId="{22381F18-8F8A-423C-B6DA-990A612B9A9B}" srcOrd="2" destOrd="0" parTransId="{340D1D30-0DFE-455B-B808-D71F0846FB8E}" sibTransId="{2F9765AF-58EA-4116-BC7A-068CC1612E87}"/>
    <dgm:cxn modelId="{AC02AE98-33F3-4357-9A1F-BFFB20C77E6E}" srcId="{E4B2DB91-933E-4092-B406-FADA73151499}" destId="{04B5A387-12F8-413E-9ADA-BBD8E66A8815}" srcOrd="5" destOrd="0" parTransId="{D294F9B7-A9D2-4759-9D6F-959923E2C2C8}" sibTransId="{327AF4EE-3443-4F0D-9AF2-15D53A068698}"/>
    <dgm:cxn modelId="{A6EEFAF4-9E3E-474F-8C21-59AD1FB88007}" srcId="{E4B2DB91-933E-4092-B406-FADA73151499}" destId="{169EE1F5-CD69-4BF8-B1EA-3E2FF6F6D97F}" srcOrd="3" destOrd="0" parTransId="{91AF1E2A-1A1F-46D4-9A3B-B19587781EB9}" sibTransId="{F9D75C15-9244-40D9-97E6-D76AAA35D529}"/>
    <dgm:cxn modelId="{CADC1782-FBFE-489C-9489-2ECCC02E931E}" type="presOf" srcId="{E4B2DB91-933E-4092-B406-FADA73151499}" destId="{A20B33AB-9EBD-4E90-B7E2-0028BC0AC5D4}" srcOrd="0" destOrd="0" presId="urn:microsoft.com/office/officeart/2005/8/layout/default"/>
    <dgm:cxn modelId="{6E7D95D0-5AF6-4215-924A-25A10B6F7738}" type="presOf" srcId="{58CCB21A-5983-41C6-B5F1-172D2217EF38}" destId="{DB2E831C-8355-4E59-9192-407A968967D3}" srcOrd="0" destOrd="0" presId="urn:microsoft.com/office/officeart/2005/8/layout/default"/>
    <dgm:cxn modelId="{65C0A498-AABC-43F3-B332-F9063EC49495}" type="presOf" srcId="{04B5A387-12F8-413E-9ADA-BBD8E66A8815}" destId="{A9A5CD61-154A-4BA7-8B50-F8980268969D}" srcOrd="0" destOrd="0" presId="urn:microsoft.com/office/officeart/2005/8/layout/default"/>
    <dgm:cxn modelId="{1C55C626-C5C4-4B91-B59B-651079EC8BD3}" srcId="{E4B2DB91-933E-4092-B406-FADA73151499}" destId="{3B9FE615-91D2-4406-90B6-2D3BB77629DE}" srcOrd="0" destOrd="0" parTransId="{3F045220-C511-4A14-9BDC-0F4B58ED03C3}" sibTransId="{D504E0E8-63D9-4104-BFA9-5A5A113E450E}"/>
    <dgm:cxn modelId="{6A2CC334-FD2C-4222-B7A4-3B5F053A9770}" type="presOf" srcId="{22381F18-8F8A-423C-B6DA-990A612B9A9B}" destId="{EEEEBDA3-B4A4-4476-949E-ED7A9327FA9A}" srcOrd="0" destOrd="0" presId="urn:microsoft.com/office/officeart/2005/8/layout/default"/>
    <dgm:cxn modelId="{9A8D39C3-E3E2-4682-871D-7326DBD55484}" srcId="{E4B2DB91-933E-4092-B406-FADA73151499}" destId="{66B45D4D-E9A3-4662-91C0-62E126F518F6}" srcOrd="1" destOrd="0" parTransId="{423E0000-F77A-48A4-8C68-D2C5C2EE26A1}" sibTransId="{0BE8C9ED-6B5C-49BD-AE04-2816D1095A09}"/>
    <dgm:cxn modelId="{20DDD2F4-CA4A-4DBB-8DDC-BE34E7555243}" type="presOf" srcId="{3B9FE615-91D2-4406-90B6-2D3BB77629DE}" destId="{9B65C0E7-CA8A-4423-A41B-9C7E7C831ED6}" srcOrd="0" destOrd="0" presId="urn:microsoft.com/office/officeart/2005/8/layout/default"/>
    <dgm:cxn modelId="{5B4A53E4-B21E-452B-AE50-9812A894B256}" type="presOf" srcId="{F397FC77-45E5-405F-AFB9-ADAF8877DF8A}" destId="{BE39610F-BEFC-4AB8-BD8C-EDBCBA5AD271}" srcOrd="0" destOrd="0" presId="urn:microsoft.com/office/officeart/2005/8/layout/default"/>
    <dgm:cxn modelId="{969201CE-08F3-4F6D-8E12-487C91B5E434}" srcId="{E4B2DB91-933E-4092-B406-FADA73151499}" destId="{F397FC77-45E5-405F-AFB9-ADAF8877DF8A}" srcOrd="6" destOrd="0" parTransId="{3FBA2995-CB61-4B14-8061-E960CA8C6208}" sibTransId="{287BC73E-63AB-4B3C-A871-29955B8E50FE}"/>
    <dgm:cxn modelId="{5E4DD4BD-3A46-4E10-BCA8-72C558112E66}" type="presParOf" srcId="{A20B33AB-9EBD-4E90-B7E2-0028BC0AC5D4}" destId="{9B65C0E7-CA8A-4423-A41B-9C7E7C831ED6}" srcOrd="0" destOrd="0" presId="urn:microsoft.com/office/officeart/2005/8/layout/default"/>
    <dgm:cxn modelId="{E2CE9570-8207-464D-8CA5-AB2149463AD5}" type="presParOf" srcId="{A20B33AB-9EBD-4E90-B7E2-0028BC0AC5D4}" destId="{8775FE09-6B82-47FB-BB91-03D2755C7752}" srcOrd="1" destOrd="0" presId="urn:microsoft.com/office/officeart/2005/8/layout/default"/>
    <dgm:cxn modelId="{7CF32C40-F25E-4CE8-B691-B72A3EAB4AF3}" type="presParOf" srcId="{A20B33AB-9EBD-4E90-B7E2-0028BC0AC5D4}" destId="{51688315-C773-4C08-8906-CEFD5BDF0679}" srcOrd="2" destOrd="0" presId="urn:microsoft.com/office/officeart/2005/8/layout/default"/>
    <dgm:cxn modelId="{D462D38D-BBA9-4C08-B2CC-B953A9FEF4AE}" type="presParOf" srcId="{A20B33AB-9EBD-4E90-B7E2-0028BC0AC5D4}" destId="{7AACAC92-7732-459A-817C-F766F05D8763}" srcOrd="3" destOrd="0" presId="urn:microsoft.com/office/officeart/2005/8/layout/default"/>
    <dgm:cxn modelId="{7E303E74-77E5-439B-A6DA-079A36019AF5}" type="presParOf" srcId="{A20B33AB-9EBD-4E90-B7E2-0028BC0AC5D4}" destId="{EEEEBDA3-B4A4-4476-949E-ED7A9327FA9A}" srcOrd="4" destOrd="0" presId="urn:microsoft.com/office/officeart/2005/8/layout/default"/>
    <dgm:cxn modelId="{5EA51548-D1BC-48D1-AD56-496BB70863D1}" type="presParOf" srcId="{A20B33AB-9EBD-4E90-B7E2-0028BC0AC5D4}" destId="{63ADE7DE-9FB7-4692-83C5-1A7460DCAED6}" srcOrd="5" destOrd="0" presId="urn:microsoft.com/office/officeart/2005/8/layout/default"/>
    <dgm:cxn modelId="{43971353-D715-4C24-975D-71DF55F8810F}" type="presParOf" srcId="{A20B33AB-9EBD-4E90-B7E2-0028BC0AC5D4}" destId="{5A4871BA-AB54-43DD-A0E1-D2EBD623740E}" srcOrd="6" destOrd="0" presId="urn:microsoft.com/office/officeart/2005/8/layout/default"/>
    <dgm:cxn modelId="{23FB7A01-A113-4319-81E4-595073EA4197}" type="presParOf" srcId="{A20B33AB-9EBD-4E90-B7E2-0028BC0AC5D4}" destId="{5693CE09-E6EA-40AA-A5F7-E290F3AE51E4}" srcOrd="7" destOrd="0" presId="urn:microsoft.com/office/officeart/2005/8/layout/default"/>
    <dgm:cxn modelId="{9D8C44B8-3A1F-4D81-AF91-2A40D7EA8D59}" type="presParOf" srcId="{A20B33AB-9EBD-4E90-B7E2-0028BC0AC5D4}" destId="{DB2E831C-8355-4E59-9192-407A968967D3}" srcOrd="8" destOrd="0" presId="urn:microsoft.com/office/officeart/2005/8/layout/default"/>
    <dgm:cxn modelId="{4E686817-1F3D-4D10-B731-C0B0F099F650}" type="presParOf" srcId="{A20B33AB-9EBD-4E90-B7E2-0028BC0AC5D4}" destId="{5F4B78D5-571F-420F-93E0-31BA403C5CA9}" srcOrd="9" destOrd="0" presId="urn:microsoft.com/office/officeart/2005/8/layout/default"/>
    <dgm:cxn modelId="{41A620B8-7653-4B34-AC25-9E9617CAC631}" type="presParOf" srcId="{A20B33AB-9EBD-4E90-B7E2-0028BC0AC5D4}" destId="{A9A5CD61-154A-4BA7-8B50-F8980268969D}" srcOrd="10" destOrd="0" presId="urn:microsoft.com/office/officeart/2005/8/layout/default"/>
    <dgm:cxn modelId="{2557C06D-46F7-4543-80F2-46C3CD05095D}" type="presParOf" srcId="{A20B33AB-9EBD-4E90-B7E2-0028BC0AC5D4}" destId="{F07BFB43-F627-475A-9832-F2BA2EA6B9AE}" srcOrd="11" destOrd="0" presId="urn:microsoft.com/office/officeart/2005/8/layout/default"/>
    <dgm:cxn modelId="{995035F4-9EC3-481E-BCA6-E9A3CC1D8035}" type="presParOf" srcId="{A20B33AB-9EBD-4E90-B7E2-0028BC0AC5D4}" destId="{BE39610F-BEFC-4AB8-BD8C-EDBCBA5AD271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A406656-423C-482A-9A1C-252897E25515}" type="doc">
      <dgm:prSet loTypeId="urn:microsoft.com/office/officeart/2005/8/layout/cycle2" loCatId="cycle" qsTypeId="urn:microsoft.com/office/officeart/2005/8/quickstyle/simple1#4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3A031F3A-A523-4917-9953-C452C001A67B}">
      <dgm:prSet phldrT="[Testo]"/>
      <dgm:spPr/>
      <dgm:t>
        <a:bodyPr/>
        <a:lstStyle/>
        <a:p>
          <a:r>
            <a:rPr lang="it-IT" dirty="0" smtClean="0"/>
            <a:t>IDENTITA’</a:t>
          </a:r>
          <a:endParaRPr lang="it-IT" dirty="0"/>
        </a:p>
      </dgm:t>
    </dgm:pt>
    <dgm:pt modelId="{CB7DDC71-2105-4A0E-8770-EE3BB73DD83F}" type="parTrans" cxnId="{084BD89D-24B0-4651-AD9E-6EF5506D5C08}">
      <dgm:prSet/>
      <dgm:spPr/>
      <dgm:t>
        <a:bodyPr/>
        <a:lstStyle/>
        <a:p>
          <a:endParaRPr lang="it-IT"/>
        </a:p>
      </dgm:t>
    </dgm:pt>
    <dgm:pt modelId="{A05AE297-3641-48BA-A1AC-29D4E99404F1}" type="sibTrans" cxnId="{084BD89D-24B0-4651-AD9E-6EF5506D5C08}">
      <dgm:prSet/>
      <dgm:spPr/>
      <dgm:t>
        <a:bodyPr/>
        <a:lstStyle/>
        <a:p>
          <a:endParaRPr lang="it-IT"/>
        </a:p>
      </dgm:t>
    </dgm:pt>
    <dgm:pt modelId="{A3E04E61-08C8-4E2C-8027-576C6D335702}">
      <dgm:prSet phldrT="[Testo]"/>
      <dgm:spPr/>
      <dgm:t>
        <a:bodyPr/>
        <a:lstStyle/>
        <a:p>
          <a:r>
            <a:rPr lang="it-IT" dirty="0" smtClean="0"/>
            <a:t>COMPETENZA</a:t>
          </a:r>
          <a:endParaRPr lang="it-IT" dirty="0"/>
        </a:p>
      </dgm:t>
    </dgm:pt>
    <dgm:pt modelId="{B3422BCD-D939-4CCE-8EB0-DCAD1AF3AECD}" type="parTrans" cxnId="{1BFB04A3-A9FC-43A6-8412-D8FA77F03E8D}">
      <dgm:prSet/>
      <dgm:spPr/>
      <dgm:t>
        <a:bodyPr/>
        <a:lstStyle/>
        <a:p>
          <a:endParaRPr lang="it-IT"/>
        </a:p>
      </dgm:t>
    </dgm:pt>
    <dgm:pt modelId="{23C5B890-6EDB-4630-A3F4-DED47CABF304}" type="sibTrans" cxnId="{1BFB04A3-A9FC-43A6-8412-D8FA77F03E8D}">
      <dgm:prSet/>
      <dgm:spPr/>
      <dgm:t>
        <a:bodyPr/>
        <a:lstStyle/>
        <a:p>
          <a:endParaRPr lang="it-IT"/>
        </a:p>
      </dgm:t>
    </dgm:pt>
    <dgm:pt modelId="{76761DDB-A069-43FF-9DBA-DEAB8479C8E9}">
      <dgm:prSet phldrT="[Testo]"/>
      <dgm:spPr/>
      <dgm:t>
        <a:bodyPr/>
        <a:lstStyle/>
        <a:p>
          <a:r>
            <a:rPr lang="it-IT" dirty="0" smtClean="0"/>
            <a:t>AUTONOMIA</a:t>
          </a:r>
          <a:endParaRPr lang="it-IT" dirty="0"/>
        </a:p>
      </dgm:t>
    </dgm:pt>
    <dgm:pt modelId="{948BDB25-5F7B-4A67-A7EB-7FB69F24002A}" type="parTrans" cxnId="{106B6303-9B1D-4C17-A013-AB9373B66CD5}">
      <dgm:prSet/>
      <dgm:spPr/>
      <dgm:t>
        <a:bodyPr/>
        <a:lstStyle/>
        <a:p>
          <a:endParaRPr lang="it-IT"/>
        </a:p>
      </dgm:t>
    </dgm:pt>
    <dgm:pt modelId="{4C1B894C-659E-4E17-B3EB-9F21E842F34B}" type="sibTrans" cxnId="{106B6303-9B1D-4C17-A013-AB9373B66CD5}">
      <dgm:prSet/>
      <dgm:spPr/>
      <dgm:t>
        <a:bodyPr/>
        <a:lstStyle/>
        <a:p>
          <a:endParaRPr lang="it-IT"/>
        </a:p>
      </dgm:t>
    </dgm:pt>
    <dgm:pt modelId="{3A19DF35-7E61-4D15-8327-FA9DD2B89A91}" type="pres">
      <dgm:prSet presAssocID="{5A406656-423C-482A-9A1C-252897E2551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1AE797E1-CF0C-4E48-9D07-9C4998828D41}" type="pres">
      <dgm:prSet presAssocID="{3A031F3A-A523-4917-9953-C452C001A67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B28CC7A-3918-4E61-9DB9-A1C21ACACA23}" type="pres">
      <dgm:prSet presAssocID="{A05AE297-3641-48BA-A1AC-29D4E99404F1}" presName="sibTrans" presStyleLbl="sibTrans2D1" presStyleIdx="0" presStyleCnt="3"/>
      <dgm:spPr/>
      <dgm:t>
        <a:bodyPr/>
        <a:lstStyle/>
        <a:p>
          <a:endParaRPr lang="it-IT"/>
        </a:p>
      </dgm:t>
    </dgm:pt>
    <dgm:pt modelId="{626C0BAE-F1CC-416A-ACE8-F7BD417704F2}" type="pres">
      <dgm:prSet presAssocID="{A05AE297-3641-48BA-A1AC-29D4E99404F1}" presName="connectorText" presStyleLbl="sibTrans2D1" presStyleIdx="0" presStyleCnt="3"/>
      <dgm:spPr/>
      <dgm:t>
        <a:bodyPr/>
        <a:lstStyle/>
        <a:p>
          <a:endParaRPr lang="it-IT"/>
        </a:p>
      </dgm:t>
    </dgm:pt>
    <dgm:pt modelId="{2477C7CB-C918-4741-AF8C-124DDD10AA37}" type="pres">
      <dgm:prSet presAssocID="{A3E04E61-08C8-4E2C-8027-576C6D33570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0ECA7DE-D459-4277-BB08-03392E64C992}" type="pres">
      <dgm:prSet presAssocID="{23C5B890-6EDB-4630-A3F4-DED47CABF304}" presName="sibTrans" presStyleLbl="sibTrans2D1" presStyleIdx="1" presStyleCnt="3"/>
      <dgm:spPr/>
      <dgm:t>
        <a:bodyPr/>
        <a:lstStyle/>
        <a:p>
          <a:endParaRPr lang="it-IT"/>
        </a:p>
      </dgm:t>
    </dgm:pt>
    <dgm:pt modelId="{E0236332-CF55-409F-918C-DFD3A126F10F}" type="pres">
      <dgm:prSet presAssocID="{23C5B890-6EDB-4630-A3F4-DED47CABF304}" presName="connectorText" presStyleLbl="sibTrans2D1" presStyleIdx="1" presStyleCnt="3"/>
      <dgm:spPr/>
      <dgm:t>
        <a:bodyPr/>
        <a:lstStyle/>
        <a:p>
          <a:endParaRPr lang="it-IT"/>
        </a:p>
      </dgm:t>
    </dgm:pt>
    <dgm:pt modelId="{A09DBE18-CFFC-410F-B78F-5FAF711A3703}" type="pres">
      <dgm:prSet presAssocID="{76761DDB-A069-43FF-9DBA-DEAB8479C8E9}" presName="node" presStyleLbl="node1" presStyleIdx="2" presStyleCnt="3" custRadScaleRad="98468" custRadScaleInc="-1011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960334E-8E78-42A6-8A8A-77C1AA86DAF0}" type="pres">
      <dgm:prSet presAssocID="{4C1B894C-659E-4E17-B3EB-9F21E842F34B}" presName="sibTrans" presStyleLbl="sibTrans2D1" presStyleIdx="2" presStyleCnt="3"/>
      <dgm:spPr/>
      <dgm:t>
        <a:bodyPr/>
        <a:lstStyle/>
        <a:p>
          <a:endParaRPr lang="it-IT"/>
        </a:p>
      </dgm:t>
    </dgm:pt>
    <dgm:pt modelId="{58BBC581-4F91-4B63-B76B-817EF3AC55EB}" type="pres">
      <dgm:prSet presAssocID="{4C1B894C-659E-4E17-B3EB-9F21E842F34B}" presName="connectorText" presStyleLbl="sibTrans2D1" presStyleIdx="2" presStyleCnt="3"/>
      <dgm:spPr/>
      <dgm:t>
        <a:bodyPr/>
        <a:lstStyle/>
        <a:p>
          <a:endParaRPr lang="it-IT"/>
        </a:p>
      </dgm:t>
    </dgm:pt>
  </dgm:ptLst>
  <dgm:cxnLst>
    <dgm:cxn modelId="{17F50D6A-4E73-48DD-9ABC-CA53247AC068}" type="presOf" srcId="{A3E04E61-08C8-4E2C-8027-576C6D335702}" destId="{2477C7CB-C918-4741-AF8C-124DDD10AA37}" srcOrd="0" destOrd="0" presId="urn:microsoft.com/office/officeart/2005/8/layout/cycle2"/>
    <dgm:cxn modelId="{162B6D09-ABC4-40DA-884B-8D7D0E0A5046}" type="presOf" srcId="{4C1B894C-659E-4E17-B3EB-9F21E842F34B}" destId="{58BBC581-4F91-4B63-B76B-817EF3AC55EB}" srcOrd="1" destOrd="0" presId="urn:microsoft.com/office/officeart/2005/8/layout/cycle2"/>
    <dgm:cxn modelId="{4F112EFB-F97A-4FD1-9754-81E5BE2DD519}" type="presOf" srcId="{5A406656-423C-482A-9A1C-252897E25515}" destId="{3A19DF35-7E61-4D15-8327-FA9DD2B89A91}" srcOrd="0" destOrd="0" presId="urn:microsoft.com/office/officeart/2005/8/layout/cycle2"/>
    <dgm:cxn modelId="{E2AE4A0A-4CFF-4027-8F25-4A4A1C76E7C2}" type="presOf" srcId="{A05AE297-3641-48BA-A1AC-29D4E99404F1}" destId="{FB28CC7A-3918-4E61-9DB9-A1C21ACACA23}" srcOrd="0" destOrd="0" presId="urn:microsoft.com/office/officeart/2005/8/layout/cycle2"/>
    <dgm:cxn modelId="{1BFB04A3-A9FC-43A6-8412-D8FA77F03E8D}" srcId="{5A406656-423C-482A-9A1C-252897E25515}" destId="{A3E04E61-08C8-4E2C-8027-576C6D335702}" srcOrd="1" destOrd="0" parTransId="{B3422BCD-D939-4CCE-8EB0-DCAD1AF3AECD}" sibTransId="{23C5B890-6EDB-4630-A3F4-DED47CABF304}"/>
    <dgm:cxn modelId="{D5F1A891-A68C-44E2-91A3-5107BA7915A8}" type="presOf" srcId="{76761DDB-A069-43FF-9DBA-DEAB8479C8E9}" destId="{A09DBE18-CFFC-410F-B78F-5FAF711A3703}" srcOrd="0" destOrd="0" presId="urn:microsoft.com/office/officeart/2005/8/layout/cycle2"/>
    <dgm:cxn modelId="{DD1F119C-35C8-40FD-8EA3-A996CA2E5578}" type="presOf" srcId="{3A031F3A-A523-4917-9953-C452C001A67B}" destId="{1AE797E1-CF0C-4E48-9D07-9C4998828D41}" srcOrd="0" destOrd="0" presId="urn:microsoft.com/office/officeart/2005/8/layout/cycle2"/>
    <dgm:cxn modelId="{C77CE74E-C3E4-47B5-9EF4-612779ACB9EA}" type="presOf" srcId="{4C1B894C-659E-4E17-B3EB-9F21E842F34B}" destId="{9960334E-8E78-42A6-8A8A-77C1AA86DAF0}" srcOrd="0" destOrd="0" presId="urn:microsoft.com/office/officeart/2005/8/layout/cycle2"/>
    <dgm:cxn modelId="{106B6303-9B1D-4C17-A013-AB9373B66CD5}" srcId="{5A406656-423C-482A-9A1C-252897E25515}" destId="{76761DDB-A069-43FF-9DBA-DEAB8479C8E9}" srcOrd="2" destOrd="0" parTransId="{948BDB25-5F7B-4A67-A7EB-7FB69F24002A}" sibTransId="{4C1B894C-659E-4E17-B3EB-9F21E842F34B}"/>
    <dgm:cxn modelId="{084BD89D-24B0-4651-AD9E-6EF5506D5C08}" srcId="{5A406656-423C-482A-9A1C-252897E25515}" destId="{3A031F3A-A523-4917-9953-C452C001A67B}" srcOrd="0" destOrd="0" parTransId="{CB7DDC71-2105-4A0E-8770-EE3BB73DD83F}" sibTransId="{A05AE297-3641-48BA-A1AC-29D4E99404F1}"/>
    <dgm:cxn modelId="{FFA75F84-7249-47FF-904B-5ECFEBD3DD3A}" type="presOf" srcId="{23C5B890-6EDB-4630-A3F4-DED47CABF304}" destId="{50ECA7DE-D459-4277-BB08-03392E64C992}" srcOrd="0" destOrd="0" presId="urn:microsoft.com/office/officeart/2005/8/layout/cycle2"/>
    <dgm:cxn modelId="{9B944AA9-CF47-439B-BE7A-4BA1FB1E92CA}" type="presOf" srcId="{23C5B890-6EDB-4630-A3F4-DED47CABF304}" destId="{E0236332-CF55-409F-918C-DFD3A126F10F}" srcOrd="1" destOrd="0" presId="urn:microsoft.com/office/officeart/2005/8/layout/cycle2"/>
    <dgm:cxn modelId="{DEBD6D30-BFD3-49C2-8A9D-D0EE7F41C1A5}" type="presOf" srcId="{A05AE297-3641-48BA-A1AC-29D4E99404F1}" destId="{626C0BAE-F1CC-416A-ACE8-F7BD417704F2}" srcOrd="1" destOrd="0" presId="urn:microsoft.com/office/officeart/2005/8/layout/cycle2"/>
    <dgm:cxn modelId="{684038BB-E9C7-4FB4-9730-5BD6AB77C524}" type="presParOf" srcId="{3A19DF35-7E61-4D15-8327-FA9DD2B89A91}" destId="{1AE797E1-CF0C-4E48-9D07-9C4998828D41}" srcOrd="0" destOrd="0" presId="urn:microsoft.com/office/officeart/2005/8/layout/cycle2"/>
    <dgm:cxn modelId="{4E7366DA-C82E-402A-A460-A853D9366DC4}" type="presParOf" srcId="{3A19DF35-7E61-4D15-8327-FA9DD2B89A91}" destId="{FB28CC7A-3918-4E61-9DB9-A1C21ACACA23}" srcOrd="1" destOrd="0" presId="urn:microsoft.com/office/officeart/2005/8/layout/cycle2"/>
    <dgm:cxn modelId="{DB7BFD6F-09CF-463F-AC8F-EB214A36F626}" type="presParOf" srcId="{FB28CC7A-3918-4E61-9DB9-A1C21ACACA23}" destId="{626C0BAE-F1CC-416A-ACE8-F7BD417704F2}" srcOrd="0" destOrd="0" presId="urn:microsoft.com/office/officeart/2005/8/layout/cycle2"/>
    <dgm:cxn modelId="{CB8D73BF-2E3F-43B2-953F-337D2D8C1C51}" type="presParOf" srcId="{3A19DF35-7E61-4D15-8327-FA9DD2B89A91}" destId="{2477C7CB-C918-4741-AF8C-124DDD10AA37}" srcOrd="2" destOrd="0" presId="urn:microsoft.com/office/officeart/2005/8/layout/cycle2"/>
    <dgm:cxn modelId="{6D018478-FA15-4D4F-8997-4CAB7A3BCBE2}" type="presParOf" srcId="{3A19DF35-7E61-4D15-8327-FA9DD2B89A91}" destId="{50ECA7DE-D459-4277-BB08-03392E64C992}" srcOrd="3" destOrd="0" presId="urn:microsoft.com/office/officeart/2005/8/layout/cycle2"/>
    <dgm:cxn modelId="{F10E3476-B205-47DB-8372-4D70DE5EE80F}" type="presParOf" srcId="{50ECA7DE-D459-4277-BB08-03392E64C992}" destId="{E0236332-CF55-409F-918C-DFD3A126F10F}" srcOrd="0" destOrd="0" presId="urn:microsoft.com/office/officeart/2005/8/layout/cycle2"/>
    <dgm:cxn modelId="{D2AFABAE-5C11-49B8-915C-FB7282863C0B}" type="presParOf" srcId="{3A19DF35-7E61-4D15-8327-FA9DD2B89A91}" destId="{A09DBE18-CFFC-410F-B78F-5FAF711A3703}" srcOrd="4" destOrd="0" presId="urn:microsoft.com/office/officeart/2005/8/layout/cycle2"/>
    <dgm:cxn modelId="{D9654FED-6CBE-41AC-8AC1-91D16111054A}" type="presParOf" srcId="{3A19DF35-7E61-4D15-8327-FA9DD2B89A91}" destId="{9960334E-8E78-42A6-8A8A-77C1AA86DAF0}" srcOrd="5" destOrd="0" presId="urn:microsoft.com/office/officeart/2005/8/layout/cycle2"/>
    <dgm:cxn modelId="{CDF0250E-04F3-4FBD-87F8-BF3E7A862418}" type="presParOf" srcId="{9960334E-8E78-42A6-8A8A-77C1AA86DAF0}" destId="{58BBC581-4F91-4B63-B76B-817EF3AC55EB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4297FF1-5C01-447D-B25E-3209C5E7A4C1}" type="doc">
      <dgm:prSet loTypeId="urn:microsoft.com/office/officeart/2005/8/layout/equation2" loCatId="process" qsTypeId="urn:microsoft.com/office/officeart/2005/8/quickstyle/simple5" qsCatId="simple" csTypeId="urn:microsoft.com/office/officeart/2005/8/colors/accent1_2#1" csCatId="accent1" phldr="1"/>
      <dgm:spPr/>
      <dgm:t>
        <a:bodyPr/>
        <a:lstStyle/>
        <a:p>
          <a:endParaRPr lang="it-IT"/>
        </a:p>
      </dgm:t>
    </dgm:pt>
    <dgm:pt modelId="{D2358569-C826-448B-97DD-319BBD6ADFEC}">
      <dgm:prSet phldrT="[Testo]"/>
      <dgm:spPr/>
      <dgm:t>
        <a:bodyPr/>
        <a:lstStyle/>
        <a:p>
          <a:r>
            <a:rPr lang="it-IT" dirty="0" smtClean="0"/>
            <a:t>SCIENZE</a:t>
          </a:r>
          <a:endParaRPr lang="it-IT" dirty="0"/>
        </a:p>
      </dgm:t>
    </dgm:pt>
    <dgm:pt modelId="{862DA7AD-75BC-4C82-9D9C-260E8CD8D1E7}" type="parTrans" cxnId="{825D6908-65EF-46BC-9435-324D6F3E6D83}">
      <dgm:prSet/>
      <dgm:spPr/>
      <dgm:t>
        <a:bodyPr/>
        <a:lstStyle/>
        <a:p>
          <a:endParaRPr lang="it-IT"/>
        </a:p>
      </dgm:t>
    </dgm:pt>
    <dgm:pt modelId="{DE143FC3-298A-4C55-9921-80DE5F8644A0}" type="sibTrans" cxnId="{825D6908-65EF-46BC-9435-324D6F3E6D83}">
      <dgm:prSet/>
      <dgm:spPr/>
      <dgm:t>
        <a:bodyPr/>
        <a:lstStyle/>
        <a:p>
          <a:endParaRPr lang="it-IT"/>
        </a:p>
      </dgm:t>
    </dgm:pt>
    <dgm:pt modelId="{39CEA874-C726-4803-8BCD-0F764D88E6C1}">
      <dgm:prSet phldrT="[Testo]"/>
      <dgm:spPr/>
      <dgm:t>
        <a:bodyPr/>
        <a:lstStyle/>
        <a:p>
          <a:r>
            <a:rPr lang="it-IT" dirty="0" smtClean="0"/>
            <a:t>RISPOSTA ALLA REALTA’ IN DIVENIRE</a:t>
          </a:r>
          <a:endParaRPr lang="it-IT" dirty="0"/>
        </a:p>
      </dgm:t>
    </dgm:pt>
    <dgm:pt modelId="{DEE8C2FC-361F-4524-8F1E-BAEBB58EE971}" type="parTrans" cxnId="{5F19036D-6F55-4FA8-9CB9-7EEC0247F2C1}">
      <dgm:prSet/>
      <dgm:spPr/>
      <dgm:t>
        <a:bodyPr/>
        <a:lstStyle/>
        <a:p>
          <a:endParaRPr lang="it-IT"/>
        </a:p>
      </dgm:t>
    </dgm:pt>
    <dgm:pt modelId="{6A172462-000E-49E3-ABB5-2D10EE9DA734}" type="sibTrans" cxnId="{5F19036D-6F55-4FA8-9CB9-7EEC0247F2C1}">
      <dgm:prSet/>
      <dgm:spPr/>
      <dgm:t>
        <a:bodyPr/>
        <a:lstStyle/>
        <a:p>
          <a:endParaRPr lang="it-IT"/>
        </a:p>
      </dgm:t>
    </dgm:pt>
    <dgm:pt modelId="{70D2EF99-F2C0-4B13-B5F5-86DE79F5C127}">
      <dgm:prSet phldrT="[Testo]"/>
      <dgm:spPr/>
      <dgm:t>
        <a:bodyPr/>
        <a:lstStyle/>
        <a:p>
          <a:r>
            <a:rPr lang="it-IT" dirty="0" smtClean="0"/>
            <a:t>INDAGARE SE STESSI E IL MONDO ESTERNO</a:t>
          </a:r>
          <a:endParaRPr lang="it-IT" dirty="0"/>
        </a:p>
      </dgm:t>
    </dgm:pt>
    <dgm:pt modelId="{6428D0A7-B708-450D-940B-0B7148450796}" type="parTrans" cxnId="{DC4B2920-2891-4486-A117-13053431DEAF}">
      <dgm:prSet/>
      <dgm:spPr/>
      <dgm:t>
        <a:bodyPr/>
        <a:lstStyle/>
        <a:p>
          <a:endParaRPr lang="it-IT"/>
        </a:p>
      </dgm:t>
    </dgm:pt>
    <dgm:pt modelId="{1D885652-BE13-443A-9543-62E11C3AA085}" type="sibTrans" cxnId="{DC4B2920-2891-4486-A117-13053431DEAF}">
      <dgm:prSet/>
      <dgm:spPr/>
      <dgm:t>
        <a:bodyPr/>
        <a:lstStyle/>
        <a:p>
          <a:endParaRPr lang="it-IT"/>
        </a:p>
      </dgm:t>
    </dgm:pt>
    <dgm:pt modelId="{B5DCB894-10D1-42F9-84D8-E61C9FE42C9C}">
      <dgm:prSet phldrT="[Testo]"/>
      <dgm:spPr/>
      <dgm:t>
        <a:bodyPr/>
        <a:lstStyle/>
        <a:p>
          <a:r>
            <a:rPr lang="it-IT" dirty="0" smtClean="0"/>
            <a:t>TECNOLOGIA</a:t>
          </a:r>
          <a:endParaRPr lang="it-IT" dirty="0"/>
        </a:p>
      </dgm:t>
    </dgm:pt>
    <dgm:pt modelId="{5BC2BDEC-2ACC-4218-B658-7EBC22B261A2}" type="parTrans" cxnId="{9255C1F6-B269-44F9-9035-6A4E0FE21759}">
      <dgm:prSet/>
      <dgm:spPr/>
      <dgm:t>
        <a:bodyPr/>
        <a:lstStyle/>
        <a:p>
          <a:endParaRPr lang="it-IT"/>
        </a:p>
      </dgm:t>
    </dgm:pt>
    <dgm:pt modelId="{605315C3-7D94-4139-A667-205957459D02}" type="sibTrans" cxnId="{9255C1F6-B269-44F9-9035-6A4E0FE21759}">
      <dgm:prSet/>
      <dgm:spPr/>
      <dgm:t>
        <a:bodyPr/>
        <a:lstStyle/>
        <a:p>
          <a:endParaRPr lang="it-IT"/>
        </a:p>
      </dgm:t>
    </dgm:pt>
    <dgm:pt modelId="{B9A1562B-0643-46C5-B89A-5177C4FB15E9}">
      <dgm:prSet phldrT="[Testo]"/>
      <dgm:spPr/>
      <dgm:t>
        <a:bodyPr/>
        <a:lstStyle/>
        <a:p>
          <a:r>
            <a:rPr lang="it-IT" dirty="0" smtClean="0"/>
            <a:t>LA REALTA’ VIENE CONOSCIUTA, MANIPOLATA ED ORGANIZZATA IN FUNZIONE </a:t>
          </a:r>
          <a:r>
            <a:rPr lang="it-IT" dirty="0" err="1" smtClean="0"/>
            <a:t>DI</a:t>
          </a:r>
          <a:r>
            <a:rPr lang="it-IT" dirty="0" smtClean="0"/>
            <a:t> UN FINE</a:t>
          </a:r>
          <a:endParaRPr lang="it-IT" dirty="0"/>
        </a:p>
      </dgm:t>
    </dgm:pt>
    <dgm:pt modelId="{062ADD31-FEA4-410D-B8AA-0F2B9040C17C}" type="parTrans" cxnId="{C45E0DA6-5C96-4D33-8B5E-1A4A78323F80}">
      <dgm:prSet/>
      <dgm:spPr/>
      <dgm:t>
        <a:bodyPr/>
        <a:lstStyle/>
        <a:p>
          <a:endParaRPr lang="it-IT"/>
        </a:p>
      </dgm:t>
    </dgm:pt>
    <dgm:pt modelId="{26A80034-2B5F-44A8-92F2-0232C19E0398}" type="sibTrans" cxnId="{C45E0DA6-5C96-4D33-8B5E-1A4A78323F80}">
      <dgm:prSet/>
      <dgm:spPr/>
      <dgm:t>
        <a:bodyPr/>
        <a:lstStyle/>
        <a:p>
          <a:endParaRPr lang="it-IT"/>
        </a:p>
      </dgm:t>
    </dgm:pt>
    <dgm:pt modelId="{8683E3BA-D068-40D2-BE98-98AAD674A8CE}">
      <dgm:prSet phldrT="[Testo]" custT="1"/>
      <dgm:spPr/>
      <dgm:t>
        <a:bodyPr/>
        <a:lstStyle/>
        <a:p>
          <a:r>
            <a:rPr lang="it-IT" sz="1600" b="1" dirty="0" smtClean="0"/>
            <a:t>MATEMATICA</a:t>
          </a:r>
          <a:endParaRPr lang="it-IT" sz="1600" b="1" dirty="0"/>
        </a:p>
      </dgm:t>
    </dgm:pt>
    <dgm:pt modelId="{4A9D9BF2-D518-4C40-A1CC-E4A4995E18CD}" type="parTrans" cxnId="{C994BA00-C0D4-49E4-B303-DF16F3EC7093}">
      <dgm:prSet/>
      <dgm:spPr/>
      <dgm:t>
        <a:bodyPr/>
        <a:lstStyle/>
        <a:p>
          <a:endParaRPr lang="it-IT"/>
        </a:p>
      </dgm:t>
    </dgm:pt>
    <dgm:pt modelId="{53A4A411-A55C-4BBD-949C-F1CB45FF87CD}" type="sibTrans" cxnId="{C994BA00-C0D4-49E4-B303-DF16F3EC7093}">
      <dgm:prSet/>
      <dgm:spPr/>
      <dgm:t>
        <a:bodyPr/>
        <a:lstStyle/>
        <a:p>
          <a:endParaRPr lang="it-IT"/>
        </a:p>
      </dgm:t>
    </dgm:pt>
    <dgm:pt modelId="{712B1A89-C88D-4A20-B321-571831BB11E7}">
      <dgm:prSet phldrT="[Testo]" custT="1"/>
      <dgm:spPr/>
      <dgm:t>
        <a:bodyPr/>
        <a:lstStyle/>
        <a:p>
          <a:r>
            <a:rPr lang="it-IT" sz="1600" b="1" dirty="0" smtClean="0"/>
            <a:t>RAZIONALIZZARE LA  REALTA’ ATTRAVERSO  LE PRIME OPERAZIONI  LOGICHE</a:t>
          </a:r>
          <a:endParaRPr lang="it-IT" sz="1600" b="1" dirty="0"/>
        </a:p>
      </dgm:t>
    </dgm:pt>
    <dgm:pt modelId="{4E3D4E6F-E778-4492-9F94-D06434457696}" type="parTrans" cxnId="{BE0B315B-2E74-4923-91E4-EC52E2B07E56}">
      <dgm:prSet/>
      <dgm:spPr/>
      <dgm:t>
        <a:bodyPr/>
        <a:lstStyle/>
        <a:p>
          <a:endParaRPr lang="it-IT"/>
        </a:p>
      </dgm:t>
    </dgm:pt>
    <dgm:pt modelId="{CF864C1B-4178-459B-91F5-EDB39FE4B575}" type="sibTrans" cxnId="{BE0B315B-2E74-4923-91E4-EC52E2B07E56}">
      <dgm:prSet/>
      <dgm:spPr/>
      <dgm:t>
        <a:bodyPr/>
        <a:lstStyle/>
        <a:p>
          <a:endParaRPr lang="it-IT"/>
        </a:p>
      </dgm:t>
    </dgm:pt>
    <dgm:pt modelId="{E781E323-0FFD-44F3-BB0A-BF68447977DA}">
      <dgm:prSet phldrT="[Testo]" custT="1"/>
      <dgm:spPr/>
      <dgm:t>
        <a:bodyPr/>
        <a:lstStyle/>
        <a:p>
          <a:r>
            <a:rPr lang="it-IT" sz="1600" b="1" dirty="0" smtClean="0"/>
            <a:t>MODELLIZZARE LA REALTA’</a:t>
          </a:r>
          <a:endParaRPr lang="it-IT" sz="1600" b="1" dirty="0"/>
        </a:p>
      </dgm:t>
    </dgm:pt>
    <dgm:pt modelId="{7F17391E-F4E9-46DC-83B5-194E8E034FF2}" type="parTrans" cxnId="{D7E99232-9E04-4921-AD72-A19CFC021E9B}">
      <dgm:prSet/>
      <dgm:spPr/>
      <dgm:t>
        <a:bodyPr/>
        <a:lstStyle/>
        <a:p>
          <a:endParaRPr lang="it-IT"/>
        </a:p>
      </dgm:t>
    </dgm:pt>
    <dgm:pt modelId="{0193C958-C788-4BE1-9D1E-0FEE492CBAC6}" type="sibTrans" cxnId="{D7E99232-9E04-4921-AD72-A19CFC021E9B}">
      <dgm:prSet/>
      <dgm:spPr/>
      <dgm:t>
        <a:bodyPr/>
        <a:lstStyle/>
        <a:p>
          <a:endParaRPr lang="it-IT"/>
        </a:p>
      </dgm:t>
    </dgm:pt>
    <dgm:pt modelId="{6510E84C-0963-49AF-AD8E-A535285DC7D0}">
      <dgm:prSet phldrT="[Testo]" custT="1"/>
      <dgm:spPr/>
      <dgm:t>
        <a:bodyPr/>
        <a:lstStyle/>
        <a:p>
          <a:r>
            <a:rPr lang="it-IT" sz="1600" b="1" dirty="0" smtClean="0"/>
            <a:t>LINGUAGGIO CON CUI SI ESPRIMONO SCIENZA E TECNOLOGIA </a:t>
          </a:r>
          <a:endParaRPr lang="it-IT" sz="1600" b="1" dirty="0"/>
        </a:p>
      </dgm:t>
    </dgm:pt>
    <dgm:pt modelId="{00C7B4BB-922B-4AC5-A5C2-FA36F76B76F2}" type="parTrans" cxnId="{CEFE285A-6983-4B58-BEE6-BF017DFE24E5}">
      <dgm:prSet/>
      <dgm:spPr/>
      <dgm:t>
        <a:bodyPr/>
        <a:lstStyle/>
        <a:p>
          <a:endParaRPr lang="it-IT"/>
        </a:p>
      </dgm:t>
    </dgm:pt>
    <dgm:pt modelId="{066A3750-4C10-49AA-B656-610DC38FAFF2}" type="sibTrans" cxnId="{CEFE285A-6983-4B58-BEE6-BF017DFE24E5}">
      <dgm:prSet/>
      <dgm:spPr/>
      <dgm:t>
        <a:bodyPr/>
        <a:lstStyle/>
        <a:p>
          <a:endParaRPr lang="it-IT"/>
        </a:p>
      </dgm:t>
    </dgm:pt>
    <dgm:pt modelId="{F5D8210E-526B-4170-ABCA-8C680C0715F1}" type="pres">
      <dgm:prSet presAssocID="{C4297FF1-5C01-447D-B25E-3209C5E7A4C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C2B87278-2AA9-49C9-94DC-C816B1FB2CE3}" type="pres">
      <dgm:prSet presAssocID="{C4297FF1-5C01-447D-B25E-3209C5E7A4C1}" presName="vNodes" presStyleCnt="0"/>
      <dgm:spPr/>
      <dgm:t>
        <a:bodyPr/>
        <a:lstStyle/>
        <a:p>
          <a:endParaRPr lang="it-IT"/>
        </a:p>
      </dgm:t>
    </dgm:pt>
    <dgm:pt modelId="{158E8923-DEE8-4B64-962E-88D358FF97AA}" type="pres">
      <dgm:prSet presAssocID="{D2358569-C826-448B-97DD-319BBD6ADFEC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C1AFB87-63BA-403B-BBBD-F851636763D3}" type="pres">
      <dgm:prSet presAssocID="{DE143FC3-298A-4C55-9921-80DE5F8644A0}" presName="spacerT" presStyleCnt="0"/>
      <dgm:spPr/>
      <dgm:t>
        <a:bodyPr/>
        <a:lstStyle/>
        <a:p>
          <a:endParaRPr lang="it-IT"/>
        </a:p>
      </dgm:t>
    </dgm:pt>
    <dgm:pt modelId="{85B51EEF-C174-409D-A096-8866D99B580D}" type="pres">
      <dgm:prSet presAssocID="{DE143FC3-298A-4C55-9921-80DE5F8644A0}" presName="sibTrans" presStyleLbl="sibTrans2D1" presStyleIdx="0" presStyleCnt="2" custLinFactNeighborX="-338" custLinFactNeighborY="-25218"/>
      <dgm:spPr>
        <a:prstGeom prst="upDownArrow">
          <a:avLst/>
        </a:prstGeom>
      </dgm:spPr>
      <dgm:t>
        <a:bodyPr/>
        <a:lstStyle/>
        <a:p>
          <a:endParaRPr lang="it-IT"/>
        </a:p>
      </dgm:t>
    </dgm:pt>
    <dgm:pt modelId="{5AC51B35-D164-491C-9AFC-B05EF82BDAF0}" type="pres">
      <dgm:prSet presAssocID="{DE143FC3-298A-4C55-9921-80DE5F8644A0}" presName="spacerB" presStyleCnt="0"/>
      <dgm:spPr/>
      <dgm:t>
        <a:bodyPr/>
        <a:lstStyle/>
        <a:p>
          <a:endParaRPr lang="it-IT"/>
        </a:p>
      </dgm:t>
    </dgm:pt>
    <dgm:pt modelId="{AEEAE78A-86A5-4EC1-9EF5-27FCE9C43602}" type="pres">
      <dgm:prSet presAssocID="{B5DCB894-10D1-42F9-84D8-E61C9FE42C9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A84419E-6EEE-4631-A448-744E4F7392BA}" type="pres">
      <dgm:prSet presAssocID="{C4297FF1-5C01-447D-B25E-3209C5E7A4C1}" presName="sibTransLast" presStyleLbl="sibTrans2D1" presStyleIdx="1" presStyleCnt="2"/>
      <dgm:spPr/>
      <dgm:t>
        <a:bodyPr/>
        <a:lstStyle/>
        <a:p>
          <a:endParaRPr lang="it-IT"/>
        </a:p>
      </dgm:t>
    </dgm:pt>
    <dgm:pt modelId="{70E49DE3-1F2B-446C-9E8A-90C0F94D7A8D}" type="pres">
      <dgm:prSet presAssocID="{C4297FF1-5C01-447D-B25E-3209C5E7A4C1}" presName="connectorText" presStyleLbl="sibTrans2D1" presStyleIdx="1" presStyleCnt="2"/>
      <dgm:spPr/>
      <dgm:t>
        <a:bodyPr/>
        <a:lstStyle/>
        <a:p>
          <a:endParaRPr lang="it-IT"/>
        </a:p>
      </dgm:t>
    </dgm:pt>
    <dgm:pt modelId="{DB3C17C5-254A-42EF-BB86-2439F691A6F2}" type="pres">
      <dgm:prSet presAssocID="{C4297FF1-5C01-447D-B25E-3209C5E7A4C1}" presName="lastNode" presStyleLbl="node1" presStyleIdx="2" presStyleCnt="3" custScaleX="12001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E681FB63-9369-48B3-BC00-BFB9F987F8B1}" type="presOf" srcId="{E781E323-0FFD-44F3-BB0A-BF68447977DA}" destId="{DB3C17C5-254A-42EF-BB86-2439F691A6F2}" srcOrd="0" destOrd="2" presId="urn:microsoft.com/office/officeart/2005/8/layout/equation2"/>
    <dgm:cxn modelId="{D7E99232-9E04-4921-AD72-A19CFC021E9B}" srcId="{8683E3BA-D068-40D2-BE98-98AAD674A8CE}" destId="{E781E323-0FFD-44F3-BB0A-BF68447977DA}" srcOrd="1" destOrd="0" parTransId="{7F17391E-F4E9-46DC-83B5-194E8E034FF2}" sibTransId="{0193C958-C788-4BE1-9D1E-0FEE492CBAC6}"/>
    <dgm:cxn modelId="{BE0B315B-2E74-4923-91E4-EC52E2B07E56}" srcId="{8683E3BA-D068-40D2-BE98-98AAD674A8CE}" destId="{712B1A89-C88D-4A20-B321-571831BB11E7}" srcOrd="0" destOrd="0" parTransId="{4E3D4E6F-E778-4492-9F94-D06434457696}" sibTransId="{CF864C1B-4178-459B-91F5-EDB39FE4B575}"/>
    <dgm:cxn modelId="{ACDFDB1E-2814-48F2-9792-147692C11B6A}" type="presOf" srcId="{B5DCB894-10D1-42F9-84D8-E61C9FE42C9C}" destId="{AEEAE78A-86A5-4EC1-9EF5-27FCE9C43602}" srcOrd="0" destOrd="0" presId="urn:microsoft.com/office/officeart/2005/8/layout/equation2"/>
    <dgm:cxn modelId="{E971F8AC-83F5-45DD-A80D-2597ACD315B1}" type="presOf" srcId="{B9A1562B-0643-46C5-B89A-5177C4FB15E9}" destId="{AEEAE78A-86A5-4EC1-9EF5-27FCE9C43602}" srcOrd="0" destOrd="1" presId="urn:microsoft.com/office/officeart/2005/8/layout/equation2"/>
    <dgm:cxn modelId="{263FD7B2-5AB0-487E-AFB3-EE1B7C72E9A1}" type="presOf" srcId="{DE143FC3-298A-4C55-9921-80DE5F8644A0}" destId="{85B51EEF-C174-409D-A096-8866D99B580D}" srcOrd="0" destOrd="0" presId="urn:microsoft.com/office/officeart/2005/8/layout/equation2"/>
    <dgm:cxn modelId="{5EA88161-7B72-49D4-AD0B-3E88F8C35C79}" type="presOf" srcId="{605315C3-7D94-4139-A667-205957459D02}" destId="{70E49DE3-1F2B-446C-9E8A-90C0F94D7A8D}" srcOrd="1" destOrd="0" presId="urn:microsoft.com/office/officeart/2005/8/layout/equation2"/>
    <dgm:cxn modelId="{825D6908-65EF-46BC-9435-324D6F3E6D83}" srcId="{C4297FF1-5C01-447D-B25E-3209C5E7A4C1}" destId="{D2358569-C826-448B-97DD-319BBD6ADFEC}" srcOrd="0" destOrd="0" parTransId="{862DA7AD-75BC-4C82-9D9C-260E8CD8D1E7}" sibTransId="{DE143FC3-298A-4C55-9921-80DE5F8644A0}"/>
    <dgm:cxn modelId="{9255C1F6-B269-44F9-9035-6A4E0FE21759}" srcId="{C4297FF1-5C01-447D-B25E-3209C5E7A4C1}" destId="{B5DCB894-10D1-42F9-84D8-E61C9FE42C9C}" srcOrd="1" destOrd="0" parTransId="{5BC2BDEC-2ACC-4218-B658-7EBC22B261A2}" sibTransId="{605315C3-7D94-4139-A667-205957459D02}"/>
    <dgm:cxn modelId="{5F19036D-6F55-4FA8-9CB9-7EEC0247F2C1}" srcId="{D2358569-C826-448B-97DD-319BBD6ADFEC}" destId="{39CEA874-C726-4803-8BCD-0F764D88E6C1}" srcOrd="0" destOrd="0" parTransId="{DEE8C2FC-361F-4524-8F1E-BAEBB58EE971}" sibTransId="{6A172462-000E-49E3-ABB5-2D10EE9DA734}"/>
    <dgm:cxn modelId="{560D5752-B2EB-4C45-9493-B37D0C1E7CF8}" type="presOf" srcId="{605315C3-7D94-4139-A667-205957459D02}" destId="{8A84419E-6EEE-4631-A448-744E4F7392BA}" srcOrd="0" destOrd="0" presId="urn:microsoft.com/office/officeart/2005/8/layout/equation2"/>
    <dgm:cxn modelId="{3BA5C249-EA9F-4521-A33B-06B46CAADB8A}" type="presOf" srcId="{39CEA874-C726-4803-8BCD-0F764D88E6C1}" destId="{158E8923-DEE8-4B64-962E-88D358FF97AA}" srcOrd="0" destOrd="1" presId="urn:microsoft.com/office/officeart/2005/8/layout/equation2"/>
    <dgm:cxn modelId="{DC4B2920-2891-4486-A117-13053431DEAF}" srcId="{D2358569-C826-448B-97DD-319BBD6ADFEC}" destId="{70D2EF99-F2C0-4B13-B5F5-86DE79F5C127}" srcOrd="1" destOrd="0" parTransId="{6428D0A7-B708-450D-940B-0B7148450796}" sibTransId="{1D885652-BE13-443A-9543-62E11C3AA085}"/>
    <dgm:cxn modelId="{B634D0A5-B450-4968-B5D5-A0852656013B}" type="presOf" srcId="{8683E3BA-D068-40D2-BE98-98AAD674A8CE}" destId="{DB3C17C5-254A-42EF-BB86-2439F691A6F2}" srcOrd="0" destOrd="0" presId="urn:microsoft.com/office/officeart/2005/8/layout/equation2"/>
    <dgm:cxn modelId="{FE31872D-8854-4B01-9394-8C8AE285419B}" type="presOf" srcId="{6510E84C-0963-49AF-AD8E-A535285DC7D0}" destId="{DB3C17C5-254A-42EF-BB86-2439F691A6F2}" srcOrd="0" destOrd="3" presId="urn:microsoft.com/office/officeart/2005/8/layout/equation2"/>
    <dgm:cxn modelId="{82F15871-3A9D-4F9D-8CB7-BF31FAD1866E}" type="presOf" srcId="{C4297FF1-5C01-447D-B25E-3209C5E7A4C1}" destId="{F5D8210E-526B-4170-ABCA-8C680C0715F1}" srcOrd="0" destOrd="0" presId="urn:microsoft.com/office/officeart/2005/8/layout/equation2"/>
    <dgm:cxn modelId="{C994BA00-C0D4-49E4-B303-DF16F3EC7093}" srcId="{C4297FF1-5C01-447D-B25E-3209C5E7A4C1}" destId="{8683E3BA-D068-40D2-BE98-98AAD674A8CE}" srcOrd="2" destOrd="0" parTransId="{4A9D9BF2-D518-4C40-A1CC-E4A4995E18CD}" sibTransId="{53A4A411-A55C-4BBD-949C-F1CB45FF87CD}"/>
    <dgm:cxn modelId="{7E011F6D-1C51-40B8-AA7C-5051EC23497C}" type="presOf" srcId="{70D2EF99-F2C0-4B13-B5F5-86DE79F5C127}" destId="{158E8923-DEE8-4B64-962E-88D358FF97AA}" srcOrd="0" destOrd="2" presId="urn:microsoft.com/office/officeart/2005/8/layout/equation2"/>
    <dgm:cxn modelId="{CEFE285A-6983-4B58-BEE6-BF017DFE24E5}" srcId="{8683E3BA-D068-40D2-BE98-98AAD674A8CE}" destId="{6510E84C-0963-49AF-AD8E-A535285DC7D0}" srcOrd="2" destOrd="0" parTransId="{00C7B4BB-922B-4AC5-A5C2-FA36F76B76F2}" sibTransId="{066A3750-4C10-49AA-B656-610DC38FAFF2}"/>
    <dgm:cxn modelId="{57009BFD-37EB-45F5-9073-21D58201F7B9}" type="presOf" srcId="{712B1A89-C88D-4A20-B321-571831BB11E7}" destId="{DB3C17C5-254A-42EF-BB86-2439F691A6F2}" srcOrd="0" destOrd="1" presId="urn:microsoft.com/office/officeart/2005/8/layout/equation2"/>
    <dgm:cxn modelId="{83AFED09-F41A-4E46-B2DE-09C3AFB3E89D}" type="presOf" srcId="{D2358569-C826-448B-97DD-319BBD6ADFEC}" destId="{158E8923-DEE8-4B64-962E-88D358FF97AA}" srcOrd="0" destOrd="0" presId="urn:microsoft.com/office/officeart/2005/8/layout/equation2"/>
    <dgm:cxn modelId="{C45E0DA6-5C96-4D33-8B5E-1A4A78323F80}" srcId="{B5DCB894-10D1-42F9-84D8-E61C9FE42C9C}" destId="{B9A1562B-0643-46C5-B89A-5177C4FB15E9}" srcOrd="0" destOrd="0" parTransId="{062ADD31-FEA4-410D-B8AA-0F2B9040C17C}" sibTransId="{26A80034-2B5F-44A8-92F2-0232C19E0398}"/>
    <dgm:cxn modelId="{C23CFEEA-BD96-48A5-B90A-1E84C92F30A7}" type="presParOf" srcId="{F5D8210E-526B-4170-ABCA-8C680C0715F1}" destId="{C2B87278-2AA9-49C9-94DC-C816B1FB2CE3}" srcOrd="0" destOrd="0" presId="urn:microsoft.com/office/officeart/2005/8/layout/equation2"/>
    <dgm:cxn modelId="{E752CC38-1A5F-466B-BE14-0B2DBE3BE0CA}" type="presParOf" srcId="{C2B87278-2AA9-49C9-94DC-C816B1FB2CE3}" destId="{158E8923-DEE8-4B64-962E-88D358FF97AA}" srcOrd="0" destOrd="0" presId="urn:microsoft.com/office/officeart/2005/8/layout/equation2"/>
    <dgm:cxn modelId="{18C583F7-1975-446D-8F19-5E858499A37E}" type="presParOf" srcId="{C2B87278-2AA9-49C9-94DC-C816B1FB2CE3}" destId="{7C1AFB87-63BA-403B-BBBD-F851636763D3}" srcOrd="1" destOrd="0" presId="urn:microsoft.com/office/officeart/2005/8/layout/equation2"/>
    <dgm:cxn modelId="{72B4647D-13FC-4600-B555-D40D38DB4FAD}" type="presParOf" srcId="{C2B87278-2AA9-49C9-94DC-C816B1FB2CE3}" destId="{85B51EEF-C174-409D-A096-8866D99B580D}" srcOrd="2" destOrd="0" presId="urn:microsoft.com/office/officeart/2005/8/layout/equation2"/>
    <dgm:cxn modelId="{FEFB5506-3953-4260-8B5D-1C0C4474B93A}" type="presParOf" srcId="{C2B87278-2AA9-49C9-94DC-C816B1FB2CE3}" destId="{5AC51B35-D164-491C-9AFC-B05EF82BDAF0}" srcOrd="3" destOrd="0" presId="urn:microsoft.com/office/officeart/2005/8/layout/equation2"/>
    <dgm:cxn modelId="{FF00F60B-911E-4C56-BAD0-337612C84F0C}" type="presParOf" srcId="{C2B87278-2AA9-49C9-94DC-C816B1FB2CE3}" destId="{AEEAE78A-86A5-4EC1-9EF5-27FCE9C43602}" srcOrd="4" destOrd="0" presId="urn:microsoft.com/office/officeart/2005/8/layout/equation2"/>
    <dgm:cxn modelId="{585BF307-96DF-44C0-8948-C27F5E3B1759}" type="presParOf" srcId="{F5D8210E-526B-4170-ABCA-8C680C0715F1}" destId="{8A84419E-6EEE-4631-A448-744E4F7392BA}" srcOrd="1" destOrd="0" presId="urn:microsoft.com/office/officeart/2005/8/layout/equation2"/>
    <dgm:cxn modelId="{337C41A5-6CCD-4B6C-AD7B-03B618661B38}" type="presParOf" srcId="{8A84419E-6EEE-4631-A448-744E4F7392BA}" destId="{70E49DE3-1F2B-446C-9E8A-90C0F94D7A8D}" srcOrd="0" destOrd="0" presId="urn:microsoft.com/office/officeart/2005/8/layout/equation2"/>
    <dgm:cxn modelId="{8A0ED2A6-03CB-4F85-9071-F27EE47A32BB}" type="presParOf" srcId="{F5D8210E-526B-4170-ABCA-8C680C0715F1}" destId="{DB3C17C5-254A-42EF-BB86-2439F691A6F2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CCB6972-2A6B-43CC-AC4F-5D5B805FE2AC}" type="doc">
      <dgm:prSet loTypeId="urn:microsoft.com/office/officeart/2005/8/layout/vList4" loCatId="list" qsTypeId="urn:microsoft.com/office/officeart/2005/8/quickstyle/simple1#5" qsCatId="simple" csTypeId="urn:microsoft.com/office/officeart/2005/8/colors/colorful5" csCatId="colorful" phldr="1"/>
      <dgm:spPr/>
    </dgm:pt>
    <dgm:pt modelId="{733AC1AD-C3FF-41F3-AA98-4F87C7B4281A}">
      <dgm:prSet phldrT="[Testo]" custT="1"/>
      <dgm:spPr/>
      <dgm:t>
        <a:bodyPr/>
        <a:lstStyle/>
        <a:p>
          <a:r>
            <a:rPr lang="it-IT" sz="900" dirty="0" smtClean="0"/>
            <a:t> </a:t>
          </a:r>
          <a:r>
            <a:rPr lang="it-IT" sz="1600" dirty="0" smtClean="0"/>
            <a:t>Prima organizzazione fisica della realtà: qualità e proprietà degli oggetti e dei materiali</a:t>
          </a:r>
          <a:endParaRPr lang="it-IT" sz="1600" dirty="0"/>
        </a:p>
      </dgm:t>
    </dgm:pt>
    <dgm:pt modelId="{11B93A50-27F2-4BD2-A949-4F9EA25530C8}" type="parTrans" cxnId="{6916A2AF-AA96-47E5-AE18-C848DC9D454A}">
      <dgm:prSet/>
      <dgm:spPr/>
      <dgm:t>
        <a:bodyPr/>
        <a:lstStyle/>
        <a:p>
          <a:endParaRPr lang="it-IT"/>
        </a:p>
      </dgm:t>
    </dgm:pt>
    <dgm:pt modelId="{9CBFDDB4-7908-439C-A1A6-DDCD85C39079}" type="sibTrans" cxnId="{6916A2AF-AA96-47E5-AE18-C848DC9D454A}">
      <dgm:prSet/>
      <dgm:spPr/>
      <dgm:t>
        <a:bodyPr/>
        <a:lstStyle/>
        <a:p>
          <a:endParaRPr lang="it-IT"/>
        </a:p>
      </dgm:t>
    </dgm:pt>
    <dgm:pt modelId="{DB5B004D-9855-4D3B-A22E-C848EB82AF49}">
      <dgm:prSet phldrT="[Testo]"/>
      <dgm:spPr/>
      <dgm:t>
        <a:bodyPr/>
        <a:lstStyle/>
        <a:p>
          <a:r>
            <a:rPr lang="it-IT" dirty="0" smtClean="0"/>
            <a:t>Caratteristiche della luce e delle ombre</a:t>
          </a:r>
          <a:endParaRPr lang="it-IT" dirty="0"/>
        </a:p>
      </dgm:t>
    </dgm:pt>
    <dgm:pt modelId="{9D3E91AC-40FA-4CE2-8DEC-AA9B371367C3}" type="parTrans" cxnId="{19FA9276-F12C-4840-9DDE-9AB1A86D076D}">
      <dgm:prSet/>
      <dgm:spPr/>
      <dgm:t>
        <a:bodyPr/>
        <a:lstStyle/>
        <a:p>
          <a:endParaRPr lang="it-IT"/>
        </a:p>
      </dgm:t>
    </dgm:pt>
    <dgm:pt modelId="{8A1339D6-0CD5-43F4-8A90-71F396790DA4}" type="sibTrans" cxnId="{19FA9276-F12C-4840-9DDE-9AB1A86D076D}">
      <dgm:prSet/>
      <dgm:spPr/>
      <dgm:t>
        <a:bodyPr/>
        <a:lstStyle/>
        <a:p>
          <a:endParaRPr lang="it-IT"/>
        </a:p>
      </dgm:t>
    </dgm:pt>
    <dgm:pt modelId="{4FD7DF40-38EE-43C0-B6EE-C2E28A147EA4}">
      <dgm:prSet phldrT="[Testo]"/>
      <dgm:spPr/>
      <dgm:t>
        <a:bodyPr/>
        <a:lstStyle/>
        <a:p>
          <a:r>
            <a:rPr lang="it-IT" dirty="0" smtClean="0"/>
            <a:t>Effetti del calore</a:t>
          </a:r>
          <a:endParaRPr lang="it-IT" dirty="0"/>
        </a:p>
      </dgm:t>
    </dgm:pt>
    <dgm:pt modelId="{0B52589F-0137-4927-9A3C-8F8CC9F92507}" type="parTrans" cxnId="{B851B3AB-E6DE-4FAF-B142-A3A9DD266C34}">
      <dgm:prSet/>
      <dgm:spPr/>
      <dgm:t>
        <a:bodyPr/>
        <a:lstStyle/>
        <a:p>
          <a:endParaRPr lang="it-IT"/>
        </a:p>
      </dgm:t>
    </dgm:pt>
    <dgm:pt modelId="{5DFCAA33-7170-469A-B714-365A7834BC21}" type="sibTrans" cxnId="{B851B3AB-E6DE-4FAF-B142-A3A9DD266C34}">
      <dgm:prSet/>
      <dgm:spPr/>
      <dgm:t>
        <a:bodyPr/>
        <a:lstStyle/>
        <a:p>
          <a:endParaRPr lang="it-IT"/>
        </a:p>
      </dgm:t>
    </dgm:pt>
    <dgm:pt modelId="{E1F84D05-8E00-47B7-9671-1E6DBBC28FFB}">
      <dgm:prSet phldrT="[Testo]"/>
      <dgm:spPr/>
      <dgm:t>
        <a:bodyPr/>
        <a:lstStyle/>
        <a:p>
          <a:r>
            <a:rPr lang="it-IT" dirty="0" smtClean="0"/>
            <a:t>Movimento di se stessi e degli oggetti</a:t>
          </a:r>
          <a:endParaRPr lang="it-IT" dirty="0"/>
        </a:p>
      </dgm:t>
    </dgm:pt>
    <dgm:pt modelId="{E8166702-5671-4D11-BFD9-29BBA545B9B6}" type="parTrans" cxnId="{3EAE3D45-29DF-48CB-88A6-C71F55474140}">
      <dgm:prSet/>
      <dgm:spPr/>
      <dgm:t>
        <a:bodyPr/>
        <a:lstStyle/>
        <a:p>
          <a:endParaRPr lang="it-IT"/>
        </a:p>
      </dgm:t>
    </dgm:pt>
    <dgm:pt modelId="{844B2415-D38B-437A-9272-75EB20F20CF1}" type="sibTrans" cxnId="{3EAE3D45-29DF-48CB-88A6-C71F55474140}">
      <dgm:prSet/>
      <dgm:spPr/>
      <dgm:t>
        <a:bodyPr/>
        <a:lstStyle/>
        <a:p>
          <a:endParaRPr lang="it-IT"/>
        </a:p>
      </dgm:t>
    </dgm:pt>
    <dgm:pt modelId="{9B3AE35C-1062-4635-BC2C-6FF251F4F6AD}">
      <dgm:prSet phldrT="[Testo]"/>
      <dgm:spPr/>
      <dgm:t>
        <a:bodyPr/>
        <a:lstStyle/>
        <a:p>
          <a:r>
            <a:rPr lang="it-IT" dirty="0" smtClean="0"/>
            <a:t>Concetto di forza e di energia</a:t>
          </a:r>
          <a:endParaRPr lang="it-IT" dirty="0"/>
        </a:p>
      </dgm:t>
    </dgm:pt>
    <dgm:pt modelId="{6C4F1376-4DC6-403B-BE51-41EF762FBBE2}" type="parTrans" cxnId="{F959F8E5-3A82-42D0-B9F7-92A4E01B710E}">
      <dgm:prSet/>
      <dgm:spPr/>
      <dgm:t>
        <a:bodyPr/>
        <a:lstStyle/>
        <a:p>
          <a:endParaRPr lang="it-IT"/>
        </a:p>
      </dgm:t>
    </dgm:pt>
    <dgm:pt modelId="{A272952E-4FFF-4705-870E-C2EFFA8BD26B}" type="sibTrans" cxnId="{F959F8E5-3A82-42D0-B9F7-92A4E01B710E}">
      <dgm:prSet/>
      <dgm:spPr/>
      <dgm:t>
        <a:bodyPr/>
        <a:lstStyle/>
        <a:p>
          <a:endParaRPr lang="it-IT"/>
        </a:p>
      </dgm:t>
    </dgm:pt>
    <dgm:pt modelId="{57E7A93A-06AE-4D89-9A20-CBA863426266}">
      <dgm:prSet phldrT="[Testo]"/>
      <dgm:spPr/>
      <dgm:t>
        <a:bodyPr/>
        <a:lstStyle/>
        <a:p>
          <a:r>
            <a:rPr lang="it-IT" dirty="0" smtClean="0"/>
            <a:t>Il proprio corpo: struttura e funzionamento</a:t>
          </a:r>
          <a:endParaRPr lang="it-IT" dirty="0"/>
        </a:p>
      </dgm:t>
    </dgm:pt>
    <dgm:pt modelId="{B4B084BE-9EAE-4FB5-97EB-07DCF59D3D63}" type="parTrans" cxnId="{A20E07BD-D275-4C7A-B3DC-B92AC07A27EB}">
      <dgm:prSet/>
      <dgm:spPr/>
      <dgm:t>
        <a:bodyPr/>
        <a:lstStyle/>
        <a:p>
          <a:endParaRPr lang="it-IT"/>
        </a:p>
      </dgm:t>
    </dgm:pt>
    <dgm:pt modelId="{0E07D1ED-35B6-48BE-9FD3-953A9605EE2C}" type="sibTrans" cxnId="{A20E07BD-D275-4C7A-B3DC-B92AC07A27EB}">
      <dgm:prSet/>
      <dgm:spPr/>
      <dgm:t>
        <a:bodyPr/>
        <a:lstStyle/>
        <a:p>
          <a:endParaRPr lang="it-IT"/>
        </a:p>
      </dgm:t>
    </dgm:pt>
    <dgm:pt modelId="{22F2DB02-3A61-42DC-A140-504ABA91ADAA}">
      <dgm:prSet phldrT="[Testo]"/>
      <dgm:spPr/>
      <dgm:t>
        <a:bodyPr/>
        <a:lstStyle/>
        <a:p>
          <a:r>
            <a:rPr lang="it-IT" dirty="0" smtClean="0"/>
            <a:t>Gli organismi animali e vegetali: modello di vivente</a:t>
          </a:r>
          <a:endParaRPr lang="it-IT" dirty="0"/>
        </a:p>
      </dgm:t>
    </dgm:pt>
    <dgm:pt modelId="{AD4C94D6-BDC2-4BF3-AF18-16BD159D7E65}" type="parTrans" cxnId="{6331468E-3346-45AA-8601-184A08D6DF93}">
      <dgm:prSet/>
      <dgm:spPr/>
      <dgm:t>
        <a:bodyPr/>
        <a:lstStyle/>
        <a:p>
          <a:endParaRPr lang="it-IT"/>
        </a:p>
      </dgm:t>
    </dgm:pt>
    <dgm:pt modelId="{F990990E-E175-4089-B96E-B070EE62026D}" type="sibTrans" cxnId="{6331468E-3346-45AA-8601-184A08D6DF93}">
      <dgm:prSet/>
      <dgm:spPr/>
      <dgm:t>
        <a:bodyPr/>
        <a:lstStyle/>
        <a:p>
          <a:endParaRPr lang="it-IT"/>
        </a:p>
      </dgm:t>
    </dgm:pt>
    <dgm:pt modelId="{A3E3338F-7E39-4C22-A526-EC79D4CF3028}">
      <dgm:prSet phldrT="[Testo]"/>
      <dgm:spPr/>
      <dgm:t>
        <a:bodyPr/>
        <a:lstStyle/>
        <a:p>
          <a:r>
            <a:rPr lang="it-IT" dirty="0" smtClean="0"/>
            <a:t>Le trasformazioni dei viventi e non viventi</a:t>
          </a:r>
          <a:endParaRPr lang="it-IT" dirty="0"/>
        </a:p>
      </dgm:t>
    </dgm:pt>
    <dgm:pt modelId="{A40CE6D7-80CF-49EF-9F7F-6EAE10735525}" type="parTrans" cxnId="{14EB0A82-BF4E-44A6-9947-6ED8926C1FCB}">
      <dgm:prSet/>
      <dgm:spPr/>
      <dgm:t>
        <a:bodyPr/>
        <a:lstStyle/>
        <a:p>
          <a:endParaRPr lang="it-IT"/>
        </a:p>
      </dgm:t>
    </dgm:pt>
    <dgm:pt modelId="{A7AE87BD-25DD-4A0D-AE77-69C6A8174BBA}" type="sibTrans" cxnId="{14EB0A82-BF4E-44A6-9947-6ED8926C1FCB}">
      <dgm:prSet/>
      <dgm:spPr/>
      <dgm:t>
        <a:bodyPr/>
        <a:lstStyle/>
        <a:p>
          <a:endParaRPr lang="it-IT"/>
        </a:p>
      </dgm:t>
    </dgm:pt>
    <dgm:pt modelId="{C0A204D8-EAB5-49A4-B8CB-86B76DA17A2F}" type="pres">
      <dgm:prSet presAssocID="{ACCB6972-2A6B-43CC-AC4F-5D5B805FE2AC}" presName="linear" presStyleCnt="0">
        <dgm:presLayoutVars>
          <dgm:dir/>
          <dgm:resizeHandles val="exact"/>
        </dgm:presLayoutVars>
      </dgm:prSet>
      <dgm:spPr/>
    </dgm:pt>
    <dgm:pt modelId="{D8C782D5-5557-4855-A9AC-CF18D122F62B}" type="pres">
      <dgm:prSet presAssocID="{733AC1AD-C3FF-41F3-AA98-4F87C7B4281A}" presName="comp" presStyleCnt="0"/>
      <dgm:spPr/>
    </dgm:pt>
    <dgm:pt modelId="{76581DE2-8BAF-4EA0-9B8F-EBCAF98FF9E4}" type="pres">
      <dgm:prSet presAssocID="{733AC1AD-C3FF-41F3-AA98-4F87C7B4281A}" presName="box" presStyleLbl="node1" presStyleIdx="0" presStyleCnt="8"/>
      <dgm:spPr/>
      <dgm:t>
        <a:bodyPr/>
        <a:lstStyle/>
        <a:p>
          <a:endParaRPr lang="it-IT"/>
        </a:p>
      </dgm:t>
    </dgm:pt>
    <dgm:pt modelId="{52D7740A-56E4-4C0F-AA59-D07D3A229D71}" type="pres">
      <dgm:prSet presAssocID="{733AC1AD-C3FF-41F3-AA98-4F87C7B4281A}" presName="img" presStyleLbl="fgImgPlace1" presStyleIdx="0" presStyleCnt="8"/>
      <dgm:spPr/>
    </dgm:pt>
    <dgm:pt modelId="{A198ED5A-3C16-4B5C-81EF-8BAD776ED6C0}" type="pres">
      <dgm:prSet presAssocID="{733AC1AD-C3FF-41F3-AA98-4F87C7B4281A}" presName="text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215917F-4415-491D-A3AD-E4D7C762F227}" type="pres">
      <dgm:prSet presAssocID="{9CBFDDB4-7908-439C-A1A6-DDCD85C39079}" presName="spacer" presStyleCnt="0"/>
      <dgm:spPr/>
    </dgm:pt>
    <dgm:pt modelId="{BE0E1783-76A0-44F4-BE1C-6A3AEACAB12D}" type="pres">
      <dgm:prSet presAssocID="{DB5B004D-9855-4D3B-A22E-C848EB82AF49}" presName="comp" presStyleCnt="0"/>
      <dgm:spPr/>
    </dgm:pt>
    <dgm:pt modelId="{4303BC3C-779E-407D-851F-E6060F6F3D4E}" type="pres">
      <dgm:prSet presAssocID="{DB5B004D-9855-4D3B-A22E-C848EB82AF49}" presName="box" presStyleLbl="node1" presStyleIdx="1" presStyleCnt="8"/>
      <dgm:spPr/>
      <dgm:t>
        <a:bodyPr/>
        <a:lstStyle/>
        <a:p>
          <a:endParaRPr lang="it-IT"/>
        </a:p>
      </dgm:t>
    </dgm:pt>
    <dgm:pt modelId="{FE2D8C98-5A80-467E-8011-6E0314A3CA1B}" type="pres">
      <dgm:prSet presAssocID="{DB5B004D-9855-4D3B-A22E-C848EB82AF49}" presName="img" presStyleLbl="fgImgPlace1" presStyleIdx="1" presStyleCnt="8"/>
      <dgm:spPr/>
    </dgm:pt>
    <dgm:pt modelId="{F01A23A1-C2EB-49B4-B6F2-B9CD6A451C63}" type="pres">
      <dgm:prSet presAssocID="{DB5B004D-9855-4D3B-A22E-C848EB82AF49}" presName="text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EA6CF2D-EA25-48D9-8678-BE9960F3FA17}" type="pres">
      <dgm:prSet presAssocID="{8A1339D6-0CD5-43F4-8A90-71F396790DA4}" presName="spacer" presStyleCnt="0"/>
      <dgm:spPr/>
    </dgm:pt>
    <dgm:pt modelId="{AE43C142-CAA9-4EAC-A4AB-C9D5AF343774}" type="pres">
      <dgm:prSet presAssocID="{4FD7DF40-38EE-43C0-B6EE-C2E28A147EA4}" presName="comp" presStyleCnt="0"/>
      <dgm:spPr/>
    </dgm:pt>
    <dgm:pt modelId="{848F934B-4A9F-425A-886E-E35117079336}" type="pres">
      <dgm:prSet presAssocID="{4FD7DF40-38EE-43C0-B6EE-C2E28A147EA4}" presName="box" presStyleLbl="node1" presStyleIdx="2" presStyleCnt="8"/>
      <dgm:spPr/>
      <dgm:t>
        <a:bodyPr/>
        <a:lstStyle/>
        <a:p>
          <a:endParaRPr lang="it-IT"/>
        </a:p>
      </dgm:t>
    </dgm:pt>
    <dgm:pt modelId="{C7152B34-A1D6-4B83-B54C-DEEE1FAFE54C}" type="pres">
      <dgm:prSet presAssocID="{4FD7DF40-38EE-43C0-B6EE-C2E28A147EA4}" presName="img" presStyleLbl="fgImgPlace1" presStyleIdx="2" presStyleCnt="8"/>
      <dgm:spPr/>
    </dgm:pt>
    <dgm:pt modelId="{A1D3284A-620C-46FC-A0FE-798435BC6502}" type="pres">
      <dgm:prSet presAssocID="{4FD7DF40-38EE-43C0-B6EE-C2E28A147EA4}" presName="text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EF029B3-568E-4AFC-AF5D-E2770970C134}" type="pres">
      <dgm:prSet presAssocID="{5DFCAA33-7170-469A-B714-365A7834BC21}" presName="spacer" presStyleCnt="0"/>
      <dgm:spPr/>
    </dgm:pt>
    <dgm:pt modelId="{95947D52-A14D-43E3-8FF6-0D0F0352AFED}" type="pres">
      <dgm:prSet presAssocID="{E1F84D05-8E00-47B7-9671-1E6DBBC28FFB}" presName="comp" presStyleCnt="0"/>
      <dgm:spPr/>
    </dgm:pt>
    <dgm:pt modelId="{44D50B54-6006-4E9E-AD06-4919534C5F58}" type="pres">
      <dgm:prSet presAssocID="{E1F84D05-8E00-47B7-9671-1E6DBBC28FFB}" presName="box" presStyleLbl="node1" presStyleIdx="3" presStyleCnt="8"/>
      <dgm:spPr/>
      <dgm:t>
        <a:bodyPr/>
        <a:lstStyle/>
        <a:p>
          <a:endParaRPr lang="it-IT"/>
        </a:p>
      </dgm:t>
    </dgm:pt>
    <dgm:pt modelId="{0CC39824-966E-45C8-AB35-B2452B715685}" type="pres">
      <dgm:prSet presAssocID="{E1F84D05-8E00-47B7-9671-1E6DBBC28FFB}" presName="img" presStyleLbl="fgImgPlace1" presStyleIdx="3" presStyleCnt="8"/>
      <dgm:spPr/>
    </dgm:pt>
    <dgm:pt modelId="{B68B4919-A337-4279-AD51-2462316FAF8B}" type="pres">
      <dgm:prSet presAssocID="{E1F84D05-8E00-47B7-9671-1E6DBBC28FFB}" presName="text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2DF6412-1F9D-4669-906C-3C119A44AC95}" type="pres">
      <dgm:prSet presAssocID="{844B2415-D38B-437A-9272-75EB20F20CF1}" presName="spacer" presStyleCnt="0"/>
      <dgm:spPr/>
    </dgm:pt>
    <dgm:pt modelId="{FD08F1F7-636C-4512-BAE0-6F339A0C8AAD}" type="pres">
      <dgm:prSet presAssocID="{9B3AE35C-1062-4635-BC2C-6FF251F4F6AD}" presName="comp" presStyleCnt="0"/>
      <dgm:spPr/>
    </dgm:pt>
    <dgm:pt modelId="{3D46F8D3-74F9-4ED4-B5D9-7AAF684F7F95}" type="pres">
      <dgm:prSet presAssocID="{9B3AE35C-1062-4635-BC2C-6FF251F4F6AD}" presName="box" presStyleLbl="node1" presStyleIdx="4" presStyleCnt="8"/>
      <dgm:spPr/>
      <dgm:t>
        <a:bodyPr/>
        <a:lstStyle/>
        <a:p>
          <a:endParaRPr lang="it-IT"/>
        </a:p>
      </dgm:t>
    </dgm:pt>
    <dgm:pt modelId="{ECD79801-B39E-45FF-9673-E8191FC42392}" type="pres">
      <dgm:prSet presAssocID="{9B3AE35C-1062-4635-BC2C-6FF251F4F6AD}" presName="img" presStyleLbl="fgImgPlace1" presStyleIdx="4" presStyleCnt="8"/>
      <dgm:spPr/>
    </dgm:pt>
    <dgm:pt modelId="{90EB107D-81B3-4E65-8A0E-3A512AD4A3BE}" type="pres">
      <dgm:prSet presAssocID="{9B3AE35C-1062-4635-BC2C-6FF251F4F6AD}" presName="text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1EA78C3-34BD-4FD4-B8A1-646C0F7917BE}" type="pres">
      <dgm:prSet presAssocID="{A272952E-4FFF-4705-870E-C2EFFA8BD26B}" presName="spacer" presStyleCnt="0"/>
      <dgm:spPr/>
    </dgm:pt>
    <dgm:pt modelId="{09F553A9-2BDB-48DE-BAB2-D188CDF5CC79}" type="pres">
      <dgm:prSet presAssocID="{57E7A93A-06AE-4D89-9A20-CBA863426266}" presName="comp" presStyleCnt="0"/>
      <dgm:spPr/>
    </dgm:pt>
    <dgm:pt modelId="{ADF7A4B5-39A0-4AE8-AAAC-80D0EF32CFDA}" type="pres">
      <dgm:prSet presAssocID="{57E7A93A-06AE-4D89-9A20-CBA863426266}" presName="box" presStyleLbl="node1" presStyleIdx="5" presStyleCnt="8"/>
      <dgm:spPr/>
      <dgm:t>
        <a:bodyPr/>
        <a:lstStyle/>
        <a:p>
          <a:endParaRPr lang="it-IT"/>
        </a:p>
      </dgm:t>
    </dgm:pt>
    <dgm:pt modelId="{A65C2C11-5908-4EF4-9114-19F2B89CA1FB}" type="pres">
      <dgm:prSet presAssocID="{57E7A93A-06AE-4D89-9A20-CBA863426266}" presName="img" presStyleLbl="fgImgPlace1" presStyleIdx="5" presStyleCnt="8"/>
      <dgm:spPr/>
    </dgm:pt>
    <dgm:pt modelId="{3AB848D5-03D8-4CA2-8BF0-E57F4C1C43B9}" type="pres">
      <dgm:prSet presAssocID="{57E7A93A-06AE-4D89-9A20-CBA863426266}" presName="text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B32C0F0-38EE-49BF-AA00-6599F20CF67C}" type="pres">
      <dgm:prSet presAssocID="{0E07D1ED-35B6-48BE-9FD3-953A9605EE2C}" presName="spacer" presStyleCnt="0"/>
      <dgm:spPr/>
    </dgm:pt>
    <dgm:pt modelId="{B24DF6F4-1F04-4F7C-921B-AEFEFD03F140}" type="pres">
      <dgm:prSet presAssocID="{22F2DB02-3A61-42DC-A140-504ABA91ADAA}" presName="comp" presStyleCnt="0"/>
      <dgm:spPr/>
    </dgm:pt>
    <dgm:pt modelId="{96242944-BBBB-4CCD-A8CC-C9B0216FD642}" type="pres">
      <dgm:prSet presAssocID="{22F2DB02-3A61-42DC-A140-504ABA91ADAA}" presName="box" presStyleLbl="node1" presStyleIdx="6" presStyleCnt="8"/>
      <dgm:spPr/>
      <dgm:t>
        <a:bodyPr/>
        <a:lstStyle/>
        <a:p>
          <a:endParaRPr lang="it-IT"/>
        </a:p>
      </dgm:t>
    </dgm:pt>
    <dgm:pt modelId="{7D6E1210-8042-4DF1-BAFD-11E50FE0FC3E}" type="pres">
      <dgm:prSet presAssocID="{22F2DB02-3A61-42DC-A140-504ABA91ADAA}" presName="img" presStyleLbl="fgImgPlace1" presStyleIdx="6" presStyleCnt="8"/>
      <dgm:spPr/>
    </dgm:pt>
    <dgm:pt modelId="{ED57DA43-BFCB-4C88-848A-3B3881CAD5DB}" type="pres">
      <dgm:prSet presAssocID="{22F2DB02-3A61-42DC-A140-504ABA91ADAA}" presName="text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3A1D386-DB4A-4368-BB3C-F10FF58AC272}" type="pres">
      <dgm:prSet presAssocID="{F990990E-E175-4089-B96E-B070EE62026D}" presName="spacer" presStyleCnt="0"/>
      <dgm:spPr/>
    </dgm:pt>
    <dgm:pt modelId="{DA402CC5-C07F-4AD0-A07A-EA3CA72CA2C0}" type="pres">
      <dgm:prSet presAssocID="{A3E3338F-7E39-4C22-A526-EC79D4CF3028}" presName="comp" presStyleCnt="0"/>
      <dgm:spPr/>
    </dgm:pt>
    <dgm:pt modelId="{C3514A08-39BB-49D1-B1DC-851D442B4982}" type="pres">
      <dgm:prSet presAssocID="{A3E3338F-7E39-4C22-A526-EC79D4CF3028}" presName="box" presStyleLbl="node1" presStyleIdx="7" presStyleCnt="8"/>
      <dgm:spPr/>
      <dgm:t>
        <a:bodyPr/>
        <a:lstStyle/>
        <a:p>
          <a:endParaRPr lang="it-IT"/>
        </a:p>
      </dgm:t>
    </dgm:pt>
    <dgm:pt modelId="{3CC12D1C-75C2-47CA-B7B9-783E4215A248}" type="pres">
      <dgm:prSet presAssocID="{A3E3338F-7E39-4C22-A526-EC79D4CF3028}" presName="img" presStyleLbl="fgImgPlace1" presStyleIdx="7" presStyleCnt="8"/>
      <dgm:spPr/>
    </dgm:pt>
    <dgm:pt modelId="{F01A589C-949F-4DC6-AA74-1D76D0676AD9}" type="pres">
      <dgm:prSet presAssocID="{A3E3338F-7E39-4C22-A526-EC79D4CF3028}" presName="text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6331468E-3346-45AA-8601-184A08D6DF93}" srcId="{ACCB6972-2A6B-43CC-AC4F-5D5B805FE2AC}" destId="{22F2DB02-3A61-42DC-A140-504ABA91ADAA}" srcOrd="6" destOrd="0" parTransId="{AD4C94D6-BDC2-4BF3-AF18-16BD159D7E65}" sibTransId="{F990990E-E175-4089-B96E-B070EE62026D}"/>
    <dgm:cxn modelId="{0ABD951B-7919-40A7-B89A-66F53BEB670B}" type="presOf" srcId="{22F2DB02-3A61-42DC-A140-504ABA91ADAA}" destId="{ED57DA43-BFCB-4C88-848A-3B3881CAD5DB}" srcOrd="1" destOrd="0" presId="urn:microsoft.com/office/officeart/2005/8/layout/vList4"/>
    <dgm:cxn modelId="{D5305867-10CE-4FDC-B89A-CC78574EA154}" type="presOf" srcId="{ACCB6972-2A6B-43CC-AC4F-5D5B805FE2AC}" destId="{C0A204D8-EAB5-49A4-B8CB-86B76DA17A2F}" srcOrd="0" destOrd="0" presId="urn:microsoft.com/office/officeart/2005/8/layout/vList4"/>
    <dgm:cxn modelId="{6916A2AF-AA96-47E5-AE18-C848DC9D454A}" srcId="{ACCB6972-2A6B-43CC-AC4F-5D5B805FE2AC}" destId="{733AC1AD-C3FF-41F3-AA98-4F87C7B4281A}" srcOrd="0" destOrd="0" parTransId="{11B93A50-27F2-4BD2-A949-4F9EA25530C8}" sibTransId="{9CBFDDB4-7908-439C-A1A6-DDCD85C39079}"/>
    <dgm:cxn modelId="{F959F8E5-3A82-42D0-B9F7-92A4E01B710E}" srcId="{ACCB6972-2A6B-43CC-AC4F-5D5B805FE2AC}" destId="{9B3AE35C-1062-4635-BC2C-6FF251F4F6AD}" srcOrd="4" destOrd="0" parTransId="{6C4F1376-4DC6-403B-BE51-41EF762FBBE2}" sibTransId="{A272952E-4FFF-4705-870E-C2EFFA8BD26B}"/>
    <dgm:cxn modelId="{96693961-0250-4AC7-AA32-56D33F3C659A}" type="presOf" srcId="{22F2DB02-3A61-42DC-A140-504ABA91ADAA}" destId="{96242944-BBBB-4CCD-A8CC-C9B0216FD642}" srcOrd="0" destOrd="0" presId="urn:microsoft.com/office/officeart/2005/8/layout/vList4"/>
    <dgm:cxn modelId="{A00FAF4C-BFD0-4755-81D7-079F83AF2DAF}" type="presOf" srcId="{E1F84D05-8E00-47B7-9671-1E6DBBC28FFB}" destId="{44D50B54-6006-4E9E-AD06-4919534C5F58}" srcOrd="0" destOrd="0" presId="urn:microsoft.com/office/officeart/2005/8/layout/vList4"/>
    <dgm:cxn modelId="{9E69EA5C-222C-49E1-919A-600590331ACC}" type="presOf" srcId="{57E7A93A-06AE-4D89-9A20-CBA863426266}" destId="{ADF7A4B5-39A0-4AE8-AAAC-80D0EF32CFDA}" srcOrd="0" destOrd="0" presId="urn:microsoft.com/office/officeart/2005/8/layout/vList4"/>
    <dgm:cxn modelId="{0C6940AC-B346-4A88-A56A-B21BCEB84F66}" type="presOf" srcId="{A3E3338F-7E39-4C22-A526-EC79D4CF3028}" destId="{C3514A08-39BB-49D1-B1DC-851D442B4982}" srcOrd="0" destOrd="0" presId="urn:microsoft.com/office/officeart/2005/8/layout/vList4"/>
    <dgm:cxn modelId="{F2D3E058-0103-422F-994A-1CD0C7BE5825}" type="presOf" srcId="{E1F84D05-8E00-47B7-9671-1E6DBBC28FFB}" destId="{B68B4919-A337-4279-AD51-2462316FAF8B}" srcOrd="1" destOrd="0" presId="urn:microsoft.com/office/officeart/2005/8/layout/vList4"/>
    <dgm:cxn modelId="{19DCEC34-9F2E-4341-8549-7474862334D1}" type="presOf" srcId="{DB5B004D-9855-4D3B-A22E-C848EB82AF49}" destId="{4303BC3C-779E-407D-851F-E6060F6F3D4E}" srcOrd="0" destOrd="0" presId="urn:microsoft.com/office/officeart/2005/8/layout/vList4"/>
    <dgm:cxn modelId="{96E6CA67-DFFC-4191-8771-F151CE6F3367}" type="presOf" srcId="{733AC1AD-C3FF-41F3-AA98-4F87C7B4281A}" destId="{76581DE2-8BAF-4EA0-9B8F-EBCAF98FF9E4}" srcOrd="0" destOrd="0" presId="urn:microsoft.com/office/officeart/2005/8/layout/vList4"/>
    <dgm:cxn modelId="{A20E07BD-D275-4C7A-B3DC-B92AC07A27EB}" srcId="{ACCB6972-2A6B-43CC-AC4F-5D5B805FE2AC}" destId="{57E7A93A-06AE-4D89-9A20-CBA863426266}" srcOrd="5" destOrd="0" parTransId="{B4B084BE-9EAE-4FB5-97EB-07DCF59D3D63}" sibTransId="{0E07D1ED-35B6-48BE-9FD3-953A9605EE2C}"/>
    <dgm:cxn modelId="{14EB0A82-BF4E-44A6-9947-6ED8926C1FCB}" srcId="{ACCB6972-2A6B-43CC-AC4F-5D5B805FE2AC}" destId="{A3E3338F-7E39-4C22-A526-EC79D4CF3028}" srcOrd="7" destOrd="0" parTransId="{A40CE6D7-80CF-49EF-9F7F-6EAE10735525}" sibTransId="{A7AE87BD-25DD-4A0D-AE77-69C6A8174BBA}"/>
    <dgm:cxn modelId="{0D70A3D3-6584-4EB7-8563-58C491008FB8}" type="presOf" srcId="{4FD7DF40-38EE-43C0-B6EE-C2E28A147EA4}" destId="{848F934B-4A9F-425A-886E-E35117079336}" srcOrd="0" destOrd="0" presId="urn:microsoft.com/office/officeart/2005/8/layout/vList4"/>
    <dgm:cxn modelId="{A25739E3-57FC-4E57-8A25-8B2F379978A6}" type="presOf" srcId="{733AC1AD-C3FF-41F3-AA98-4F87C7B4281A}" destId="{A198ED5A-3C16-4B5C-81EF-8BAD776ED6C0}" srcOrd="1" destOrd="0" presId="urn:microsoft.com/office/officeart/2005/8/layout/vList4"/>
    <dgm:cxn modelId="{038A1A5D-59DC-4762-AEC3-7D8EC29418D5}" type="presOf" srcId="{57E7A93A-06AE-4D89-9A20-CBA863426266}" destId="{3AB848D5-03D8-4CA2-8BF0-E57F4C1C43B9}" srcOrd="1" destOrd="0" presId="urn:microsoft.com/office/officeart/2005/8/layout/vList4"/>
    <dgm:cxn modelId="{19FA9276-F12C-4840-9DDE-9AB1A86D076D}" srcId="{ACCB6972-2A6B-43CC-AC4F-5D5B805FE2AC}" destId="{DB5B004D-9855-4D3B-A22E-C848EB82AF49}" srcOrd="1" destOrd="0" parTransId="{9D3E91AC-40FA-4CE2-8DEC-AA9B371367C3}" sibTransId="{8A1339D6-0CD5-43F4-8A90-71F396790DA4}"/>
    <dgm:cxn modelId="{1F45A1A4-24D4-44F8-AFD4-7ACC107D8513}" type="presOf" srcId="{A3E3338F-7E39-4C22-A526-EC79D4CF3028}" destId="{F01A589C-949F-4DC6-AA74-1D76D0676AD9}" srcOrd="1" destOrd="0" presId="urn:microsoft.com/office/officeart/2005/8/layout/vList4"/>
    <dgm:cxn modelId="{A1D2E2AB-7322-48C3-8EE4-BC94124D6CC9}" type="presOf" srcId="{DB5B004D-9855-4D3B-A22E-C848EB82AF49}" destId="{F01A23A1-C2EB-49B4-B6F2-B9CD6A451C63}" srcOrd="1" destOrd="0" presId="urn:microsoft.com/office/officeart/2005/8/layout/vList4"/>
    <dgm:cxn modelId="{3EAE3D45-29DF-48CB-88A6-C71F55474140}" srcId="{ACCB6972-2A6B-43CC-AC4F-5D5B805FE2AC}" destId="{E1F84D05-8E00-47B7-9671-1E6DBBC28FFB}" srcOrd="3" destOrd="0" parTransId="{E8166702-5671-4D11-BFD9-29BBA545B9B6}" sibTransId="{844B2415-D38B-437A-9272-75EB20F20CF1}"/>
    <dgm:cxn modelId="{2F65F2B6-B8BB-408A-A532-FC1764EB37B7}" type="presOf" srcId="{9B3AE35C-1062-4635-BC2C-6FF251F4F6AD}" destId="{90EB107D-81B3-4E65-8A0E-3A512AD4A3BE}" srcOrd="1" destOrd="0" presId="urn:microsoft.com/office/officeart/2005/8/layout/vList4"/>
    <dgm:cxn modelId="{B851B3AB-E6DE-4FAF-B142-A3A9DD266C34}" srcId="{ACCB6972-2A6B-43CC-AC4F-5D5B805FE2AC}" destId="{4FD7DF40-38EE-43C0-B6EE-C2E28A147EA4}" srcOrd="2" destOrd="0" parTransId="{0B52589F-0137-4927-9A3C-8F8CC9F92507}" sibTransId="{5DFCAA33-7170-469A-B714-365A7834BC21}"/>
    <dgm:cxn modelId="{0A81242D-0D73-46B3-BFAE-0BFC14094970}" type="presOf" srcId="{4FD7DF40-38EE-43C0-B6EE-C2E28A147EA4}" destId="{A1D3284A-620C-46FC-A0FE-798435BC6502}" srcOrd="1" destOrd="0" presId="urn:microsoft.com/office/officeart/2005/8/layout/vList4"/>
    <dgm:cxn modelId="{7AAE751A-8A29-40E2-BA78-1A07051AB81A}" type="presOf" srcId="{9B3AE35C-1062-4635-BC2C-6FF251F4F6AD}" destId="{3D46F8D3-74F9-4ED4-B5D9-7AAF684F7F95}" srcOrd="0" destOrd="0" presId="urn:microsoft.com/office/officeart/2005/8/layout/vList4"/>
    <dgm:cxn modelId="{E667D683-F949-4743-B329-0FFAA1227FB2}" type="presParOf" srcId="{C0A204D8-EAB5-49A4-B8CB-86B76DA17A2F}" destId="{D8C782D5-5557-4855-A9AC-CF18D122F62B}" srcOrd="0" destOrd="0" presId="urn:microsoft.com/office/officeart/2005/8/layout/vList4"/>
    <dgm:cxn modelId="{BA6414A9-6546-414E-B48D-B498F6956D25}" type="presParOf" srcId="{D8C782D5-5557-4855-A9AC-CF18D122F62B}" destId="{76581DE2-8BAF-4EA0-9B8F-EBCAF98FF9E4}" srcOrd="0" destOrd="0" presId="urn:microsoft.com/office/officeart/2005/8/layout/vList4"/>
    <dgm:cxn modelId="{5034560C-9C9B-4D41-A34B-54E0799335D9}" type="presParOf" srcId="{D8C782D5-5557-4855-A9AC-CF18D122F62B}" destId="{52D7740A-56E4-4C0F-AA59-D07D3A229D71}" srcOrd="1" destOrd="0" presId="urn:microsoft.com/office/officeart/2005/8/layout/vList4"/>
    <dgm:cxn modelId="{8ECBC027-D10E-43CD-906A-0514C4FC2051}" type="presParOf" srcId="{D8C782D5-5557-4855-A9AC-CF18D122F62B}" destId="{A198ED5A-3C16-4B5C-81EF-8BAD776ED6C0}" srcOrd="2" destOrd="0" presId="urn:microsoft.com/office/officeart/2005/8/layout/vList4"/>
    <dgm:cxn modelId="{A29C3CEA-C0E7-4EA0-BC7E-1C97C3FE9707}" type="presParOf" srcId="{C0A204D8-EAB5-49A4-B8CB-86B76DA17A2F}" destId="{3215917F-4415-491D-A3AD-E4D7C762F227}" srcOrd="1" destOrd="0" presId="urn:microsoft.com/office/officeart/2005/8/layout/vList4"/>
    <dgm:cxn modelId="{064DDB31-B495-49E4-B94E-444E1F15E406}" type="presParOf" srcId="{C0A204D8-EAB5-49A4-B8CB-86B76DA17A2F}" destId="{BE0E1783-76A0-44F4-BE1C-6A3AEACAB12D}" srcOrd="2" destOrd="0" presId="urn:microsoft.com/office/officeart/2005/8/layout/vList4"/>
    <dgm:cxn modelId="{14623E20-78C3-4905-AB39-991B5FEEB308}" type="presParOf" srcId="{BE0E1783-76A0-44F4-BE1C-6A3AEACAB12D}" destId="{4303BC3C-779E-407D-851F-E6060F6F3D4E}" srcOrd="0" destOrd="0" presId="urn:microsoft.com/office/officeart/2005/8/layout/vList4"/>
    <dgm:cxn modelId="{4EA8B117-E3F6-4EA6-AA53-8EC381252879}" type="presParOf" srcId="{BE0E1783-76A0-44F4-BE1C-6A3AEACAB12D}" destId="{FE2D8C98-5A80-467E-8011-6E0314A3CA1B}" srcOrd="1" destOrd="0" presId="urn:microsoft.com/office/officeart/2005/8/layout/vList4"/>
    <dgm:cxn modelId="{0351C63A-EBB3-4447-8E9F-6A00CA34EC0C}" type="presParOf" srcId="{BE0E1783-76A0-44F4-BE1C-6A3AEACAB12D}" destId="{F01A23A1-C2EB-49B4-B6F2-B9CD6A451C63}" srcOrd="2" destOrd="0" presId="urn:microsoft.com/office/officeart/2005/8/layout/vList4"/>
    <dgm:cxn modelId="{237EBFCB-9E25-47FA-BD13-6ACF1E5A7049}" type="presParOf" srcId="{C0A204D8-EAB5-49A4-B8CB-86B76DA17A2F}" destId="{DEA6CF2D-EA25-48D9-8678-BE9960F3FA17}" srcOrd="3" destOrd="0" presId="urn:microsoft.com/office/officeart/2005/8/layout/vList4"/>
    <dgm:cxn modelId="{6C5835A1-13F6-45CF-ADB9-4A15C8EB184F}" type="presParOf" srcId="{C0A204D8-EAB5-49A4-B8CB-86B76DA17A2F}" destId="{AE43C142-CAA9-4EAC-A4AB-C9D5AF343774}" srcOrd="4" destOrd="0" presId="urn:microsoft.com/office/officeart/2005/8/layout/vList4"/>
    <dgm:cxn modelId="{10E40407-C6CF-477F-9C61-F7EAE78FD02B}" type="presParOf" srcId="{AE43C142-CAA9-4EAC-A4AB-C9D5AF343774}" destId="{848F934B-4A9F-425A-886E-E35117079336}" srcOrd="0" destOrd="0" presId="urn:microsoft.com/office/officeart/2005/8/layout/vList4"/>
    <dgm:cxn modelId="{3EC340B7-DAB8-447C-A6F9-5CCBE2578308}" type="presParOf" srcId="{AE43C142-CAA9-4EAC-A4AB-C9D5AF343774}" destId="{C7152B34-A1D6-4B83-B54C-DEEE1FAFE54C}" srcOrd="1" destOrd="0" presId="urn:microsoft.com/office/officeart/2005/8/layout/vList4"/>
    <dgm:cxn modelId="{CA247A2F-F667-4101-B173-0D197FC442F6}" type="presParOf" srcId="{AE43C142-CAA9-4EAC-A4AB-C9D5AF343774}" destId="{A1D3284A-620C-46FC-A0FE-798435BC6502}" srcOrd="2" destOrd="0" presId="urn:microsoft.com/office/officeart/2005/8/layout/vList4"/>
    <dgm:cxn modelId="{4C7FE652-DF1D-4074-ABDF-8AECADAC40FE}" type="presParOf" srcId="{C0A204D8-EAB5-49A4-B8CB-86B76DA17A2F}" destId="{FEF029B3-568E-4AFC-AF5D-E2770970C134}" srcOrd="5" destOrd="0" presId="urn:microsoft.com/office/officeart/2005/8/layout/vList4"/>
    <dgm:cxn modelId="{AAA0F74C-FF82-4D8D-A010-86A7EB29E515}" type="presParOf" srcId="{C0A204D8-EAB5-49A4-B8CB-86B76DA17A2F}" destId="{95947D52-A14D-43E3-8FF6-0D0F0352AFED}" srcOrd="6" destOrd="0" presId="urn:microsoft.com/office/officeart/2005/8/layout/vList4"/>
    <dgm:cxn modelId="{EB689DD6-5601-4CD8-89B0-29D4601C2E7D}" type="presParOf" srcId="{95947D52-A14D-43E3-8FF6-0D0F0352AFED}" destId="{44D50B54-6006-4E9E-AD06-4919534C5F58}" srcOrd="0" destOrd="0" presId="urn:microsoft.com/office/officeart/2005/8/layout/vList4"/>
    <dgm:cxn modelId="{3DB272EE-8D95-49D5-8330-175E0E7960B6}" type="presParOf" srcId="{95947D52-A14D-43E3-8FF6-0D0F0352AFED}" destId="{0CC39824-966E-45C8-AB35-B2452B715685}" srcOrd="1" destOrd="0" presId="urn:microsoft.com/office/officeart/2005/8/layout/vList4"/>
    <dgm:cxn modelId="{77513288-0081-47C7-8B34-3B7419E7BEF7}" type="presParOf" srcId="{95947D52-A14D-43E3-8FF6-0D0F0352AFED}" destId="{B68B4919-A337-4279-AD51-2462316FAF8B}" srcOrd="2" destOrd="0" presId="urn:microsoft.com/office/officeart/2005/8/layout/vList4"/>
    <dgm:cxn modelId="{5DD1C7A4-3E0C-449B-948E-22F2EA9F0D88}" type="presParOf" srcId="{C0A204D8-EAB5-49A4-B8CB-86B76DA17A2F}" destId="{42DF6412-1F9D-4669-906C-3C119A44AC95}" srcOrd="7" destOrd="0" presId="urn:microsoft.com/office/officeart/2005/8/layout/vList4"/>
    <dgm:cxn modelId="{E775A4E2-19FA-410C-83E0-736AFE5E7A17}" type="presParOf" srcId="{C0A204D8-EAB5-49A4-B8CB-86B76DA17A2F}" destId="{FD08F1F7-636C-4512-BAE0-6F339A0C8AAD}" srcOrd="8" destOrd="0" presId="urn:microsoft.com/office/officeart/2005/8/layout/vList4"/>
    <dgm:cxn modelId="{D77D62BC-8BE7-497D-9DAA-975F504DAA1D}" type="presParOf" srcId="{FD08F1F7-636C-4512-BAE0-6F339A0C8AAD}" destId="{3D46F8D3-74F9-4ED4-B5D9-7AAF684F7F95}" srcOrd="0" destOrd="0" presId="urn:microsoft.com/office/officeart/2005/8/layout/vList4"/>
    <dgm:cxn modelId="{243FF9D3-4F2D-4D27-A405-5D735558A2FB}" type="presParOf" srcId="{FD08F1F7-636C-4512-BAE0-6F339A0C8AAD}" destId="{ECD79801-B39E-45FF-9673-E8191FC42392}" srcOrd="1" destOrd="0" presId="urn:microsoft.com/office/officeart/2005/8/layout/vList4"/>
    <dgm:cxn modelId="{CBCBB0F2-AE60-478B-900C-3FD5D2C7644F}" type="presParOf" srcId="{FD08F1F7-636C-4512-BAE0-6F339A0C8AAD}" destId="{90EB107D-81B3-4E65-8A0E-3A512AD4A3BE}" srcOrd="2" destOrd="0" presId="urn:microsoft.com/office/officeart/2005/8/layout/vList4"/>
    <dgm:cxn modelId="{6FD63B61-C7B1-4BD9-95BD-8D52FE94F87D}" type="presParOf" srcId="{C0A204D8-EAB5-49A4-B8CB-86B76DA17A2F}" destId="{61EA78C3-34BD-4FD4-B8A1-646C0F7917BE}" srcOrd="9" destOrd="0" presId="urn:microsoft.com/office/officeart/2005/8/layout/vList4"/>
    <dgm:cxn modelId="{686E703C-75B2-4CE2-A90F-F4D9CEE77268}" type="presParOf" srcId="{C0A204D8-EAB5-49A4-B8CB-86B76DA17A2F}" destId="{09F553A9-2BDB-48DE-BAB2-D188CDF5CC79}" srcOrd="10" destOrd="0" presId="urn:microsoft.com/office/officeart/2005/8/layout/vList4"/>
    <dgm:cxn modelId="{2F85AFB0-EEA6-456B-AFB8-302A793E6198}" type="presParOf" srcId="{09F553A9-2BDB-48DE-BAB2-D188CDF5CC79}" destId="{ADF7A4B5-39A0-4AE8-AAAC-80D0EF32CFDA}" srcOrd="0" destOrd="0" presId="urn:microsoft.com/office/officeart/2005/8/layout/vList4"/>
    <dgm:cxn modelId="{9A54B107-23AF-4B36-A6D3-8B20BCA421C0}" type="presParOf" srcId="{09F553A9-2BDB-48DE-BAB2-D188CDF5CC79}" destId="{A65C2C11-5908-4EF4-9114-19F2B89CA1FB}" srcOrd="1" destOrd="0" presId="urn:microsoft.com/office/officeart/2005/8/layout/vList4"/>
    <dgm:cxn modelId="{72B1D51D-C5A3-4131-812E-E3D1B65C6C07}" type="presParOf" srcId="{09F553A9-2BDB-48DE-BAB2-D188CDF5CC79}" destId="{3AB848D5-03D8-4CA2-8BF0-E57F4C1C43B9}" srcOrd="2" destOrd="0" presId="urn:microsoft.com/office/officeart/2005/8/layout/vList4"/>
    <dgm:cxn modelId="{078E61AB-7A96-49B7-96DE-7A375947A45B}" type="presParOf" srcId="{C0A204D8-EAB5-49A4-B8CB-86B76DA17A2F}" destId="{6B32C0F0-38EE-49BF-AA00-6599F20CF67C}" srcOrd="11" destOrd="0" presId="urn:microsoft.com/office/officeart/2005/8/layout/vList4"/>
    <dgm:cxn modelId="{26E2459B-2E0D-41BC-8217-5A65B61D750E}" type="presParOf" srcId="{C0A204D8-EAB5-49A4-B8CB-86B76DA17A2F}" destId="{B24DF6F4-1F04-4F7C-921B-AEFEFD03F140}" srcOrd="12" destOrd="0" presId="urn:microsoft.com/office/officeart/2005/8/layout/vList4"/>
    <dgm:cxn modelId="{D128A41E-C334-4A19-995C-ECFEAFF0C040}" type="presParOf" srcId="{B24DF6F4-1F04-4F7C-921B-AEFEFD03F140}" destId="{96242944-BBBB-4CCD-A8CC-C9B0216FD642}" srcOrd="0" destOrd="0" presId="urn:microsoft.com/office/officeart/2005/8/layout/vList4"/>
    <dgm:cxn modelId="{BBCA50AF-56DB-4218-94C1-6806481AB214}" type="presParOf" srcId="{B24DF6F4-1F04-4F7C-921B-AEFEFD03F140}" destId="{7D6E1210-8042-4DF1-BAFD-11E50FE0FC3E}" srcOrd="1" destOrd="0" presId="urn:microsoft.com/office/officeart/2005/8/layout/vList4"/>
    <dgm:cxn modelId="{34C5A945-4C5B-4168-867D-1FAF37D6B128}" type="presParOf" srcId="{B24DF6F4-1F04-4F7C-921B-AEFEFD03F140}" destId="{ED57DA43-BFCB-4C88-848A-3B3881CAD5DB}" srcOrd="2" destOrd="0" presId="urn:microsoft.com/office/officeart/2005/8/layout/vList4"/>
    <dgm:cxn modelId="{78E71F39-5D44-49E1-91AC-6C79E1DDD874}" type="presParOf" srcId="{C0A204D8-EAB5-49A4-B8CB-86B76DA17A2F}" destId="{B3A1D386-DB4A-4368-BB3C-F10FF58AC272}" srcOrd="13" destOrd="0" presId="urn:microsoft.com/office/officeart/2005/8/layout/vList4"/>
    <dgm:cxn modelId="{3764D195-32A3-4E58-8083-82F102CC5D56}" type="presParOf" srcId="{C0A204D8-EAB5-49A4-B8CB-86B76DA17A2F}" destId="{DA402CC5-C07F-4AD0-A07A-EA3CA72CA2C0}" srcOrd="14" destOrd="0" presId="urn:microsoft.com/office/officeart/2005/8/layout/vList4"/>
    <dgm:cxn modelId="{75EAE84B-E1F9-4D94-B001-801F7EE5EE1B}" type="presParOf" srcId="{DA402CC5-C07F-4AD0-A07A-EA3CA72CA2C0}" destId="{C3514A08-39BB-49D1-B1DC-851D442B4982}" srcOrd="0" destOrd="0" presId="urn:microsoft.com/office/officeart/2005/8/layout/vList4"/>
    <dgm:cxn modelId="{4B1A8F15-E7FA-491A-80FC-ADCC7B64988A}" type="presParOf" srcId="{DA402CC5-C07F-4AD0-A07A-EA3CA72CA2C0}" destId="{3CC12D1C-75C2-47CA-B7B9-783E4215A248}" srcOrd="1" destOrd="0" presId="urn:microsoft.com/office/officeart/2005/8/layout/vList4"/>
    <dgm:cxn modelId="{F1D554D5-9641-40C5-832B-04ED1639CC81}" type="presParOf" srcId="{DA402CC5-C07F-4AD0-A07A-EA3CA72CA2C0}" destId="{F01A589C-949F-4DC6-AA74-1D76D0676AD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670101E-19E7-4F15-A14D-FEA31B48508C}" type="doc">
      <dgm:prSet loTypeId="urn:microsoft.com/office/officeart/2005/8/layout/vList3" loCatId="list" qsTypeId="urn:microsoft.com/office/officeart/2005/8/quickstyle/simple1#6" qsCatId="simple" csTypeId="urn:microsoft.com/office/officeart/2005/8/colors/colorful2" csCatId="colorful" phldr="1"/>
      <dgm:spPr/>
    </dgm:pt>
    <dgm:pt modelId="{4352FFFC-BF3A-49C2-BF91-C3A91F8F0375}">
      <dgm:prSet phldrT="[Testo]"/>
      <dgm:spPr/>
      <dgm:t>
        <a:bodyPr/>
        <a:lstStyle/>
        <a:p>
          <a:r>
            <a:rPr lang="it-IT" dirty="0" smtClean="0"/>
            <a:t>La quantità e numerosità</a:t>
          </a:r>
          <a:endParaRPr lang="it-IT" dirty="0"/>
        </a:p>
      </dgm:t>
    </dgm:pt>
    <dgm:pt modelId="{EFFDF494-BADC-435D-B2CC-2EC8FDE5B6C8}" type="parTrans" cxnId="{E805BFF6-37C0-4794-B98E-8FE366D63C92}">
      <dgm:prSet/>
      <dgm:spPr/>
      <dgm:t>
        <a:bodyPr/>
        <a:lstStyle/>
        <a:p>
          <a:endParaRPr lang="it-IT"/>
        </a:p>
      </dgm:t>
    </dgm:pt>
    <dgm:pt modelId="{520D9323-E44F-43D7-AF3A-69F1D94BB502}" type="sibTrans" cxnId="{E805BFF6-37C0-4794-B98E-8FE366D63C92}">
      <dgm:prSet/>
      <dgm:spPr/>
      <dgm:t>
        <a:bodyPr/>
        <a:lstStyle/>
        <a:p>
          <a:endParaRPr lang="it-IT"/>
        </a:p>
      </dgm:t>
    </dgm:pt>
    <dgm:pt modelId="{E94F27F5-9DF6-4CC4-ACAF-CF12FB38F249}">
      <dgm:prSet phldrT="[Testo]"/>
      <dgm:spPr/>
      <dgm:t>
        <a:bodyPr/>
        <a:lstStyle/>
        <a:p>
          <a:r>
            <a:rPr lang="it-IT" dirty="0" smtClean="0"/>
            <a:t>Conoscenza del numero</a:t>
          </a:r>
          <a:endParaRPr lang="it-IT" dirty="0"/>
        </a:p>
      </dgm:t>
    </dgm:pt>
    <dgm:pt modelId="{F10A5F26-5B42-40FD-9022-F665C5A6690F}" type="parTrans" cxnId="{FEEED4CA-6F11-4452-B2A5-4663E9E19A57}">
      <dgm:prSet/>
      <dgm:spPr/>
      <dgm:t>
        <a:bodyPr/>
        <a:lstStyle/>
        <a:p>
          <a:endParaRPr lang="it-IT"/>
        </a:p>
      </dgm:t>
    </dgm:pt>
    <dgm:pt modelId="{6B84F1AE-A519-4BDB-A2EF-CD6AF6E1E14E}" type="sibTrans" cxnId="{FEEED4CA-6F11-4452-B2A5-4663E9E19A57}">
      <dgm:prSet/>
      <dgm:spPr/>
      <dgm:t>
        <a:bodyPr/>
        <a:lstStyle/>
        <a:p>
          <a:endParaRPr lang="it-IT"/>
        </a:p>
      </dgm:t>
    </dgm:pt>
    <dgm:pt modelId="{CC649DD3-8C90-4E95-936B-521985046C8E}">
      <dgm:prSet phldrT="[Testo]"/>
      <dgm:spPr/>
      <dgm:t>
        <a:bodyPr/>
        <a:lstStyle/>
        <a:p>
          <a:r>
            <a:rPr lang="it-IT" dirty="0" smtClean="0"/>
            <a:t>Intuizione delle operazioni logiche</a:t>
          </a:r>
          <a:endParaRPr lang="it-IT" dirty="0"/>
        </a:p>
      </dgm:t>
    </dgm:pt>
    <dgm:pt modelId="{8B95B555-3633-4151-8B77-F8CA7830FF90}" type="parTrans" cxnId="{95CDF3D7-5BB1-4936-A8A4-16E1A2FF0D0A}">
      <dgm:prSet/>
      <dgm:spPr/>
      <dgm:t>
        <a:bodyPr/>
        <a:lstStyle/>
        <a:p>
          <a:endParaRPr lang="it-IT"/>
        </a:p>
      </dgm:t>
    </dgm:pt>
    <dgm:pt modelId="{0A3E4FA3-E057-406D-8CA5-14FC43352257}" type="sibTrans" cxnId="{95CDF3D7-5BB1-4936-A8A4-16E1A2FF0D0A}">
      <dgm:prSet/>
      <dgm:spPr/>
      <dgm:t>
        <a:bodyPr/>
        <a:lstStyle/>
        <a:p>
          <a:endParaRPr lang="it-IT"/>
        </a:p>
      </dgm:t>
    </dgm:pt>
    <dgm:pt modelId="{AAF34D7A-AB4E-40A3-B3B1-24E90FAEC229}">
      <dgm:prSet phldrT="[Testo]"/>
      <dgm:spPr/>
      <dgm:t>
        <a:bodyPr/>
        <a:lstStyle/>
        <a:p>
          <a:r>
            <a:rPr lang="it-IT" dirty="0" smtClean="0"/>
            <a:t>Classificazione</a:t>
          </a:r>
          <a:endParaRPr lang="it-IT" dirty="0"/>
        </a:p>
      </dgm:t>
    </dgm:pt>
    <dgm:pt modelId="{6327185F-4DF7-46EF-8A8A-035BE1456A23}" type="parTrans" cxnId="{0C61E703-7598-4301-B65F-472742A850A6}">
      <dgm:prSet/>
      <dgm:spPr/>
      <dgm:t>
        <a:bodyPr/>
        <a:lstStyle/>
        <a:p>
          <a:endParaRPr lang="it-IT"/>
        </a:p>
      </dgm:t>
    </dgm:pt>
    <dgm:pt modelId="{32F3644E-B509-4493-AB98-8BC6975CD5A9}" type="sibTrans" cxnId="{0C61E703-7598-4301-B65F-472742A850A6}">
      <dgm:prSet/>
      <dgm:spPr/>
      <dgm:t>
        <a:bodyPr/>
        <a:lstStyle/>
        <a:p>
          <a:endParaRPr lang="it-IT"/>
        </a:p>
      </dgm:t>
    </dgm:pt>
    <dgm:pt modelId="{947CE9ED-9E91-44CD-80B5-9B04D33F6028}">
      <dgm:prSet phldrT="[Testo]"/>
      <dgm:spPr/>
      <dgm:t>
        <a:bodyPr/>
        <a:lstStyle/>
        <a:p>
          <a:r>
            <a:rPr lang="it-IT" dirty="0" smtClean="0"/>
            <a:t>Ordinamento</a:t>
          </a:r>
          <a:endParaRPr lang="it-IT" dirty="0"/>
        </a:p>
      </dgm:t>
    </dgm:pt>
    <dgm:pt modelId="{788657A1-79B2-4FCF-81C0-607BB9F2CB8F}" type="parTrans" cxnId="{ADF4A187-566B-4035-931B-F55F12793922}">
      <dgm:prSet/>
      <dgm:spPr/>
      <dgm:t>
        <a:bodyPr/>
        <a:lstStyle/>
        <a:p>
          <a:endParaRPr lang="it-IT"/>
        </a:p>
      </dgm:t>
    </dgm:pt>
    <dgm:pt modelId="{1E29B62F-B009-406D-AB24-F173BB947CEB}" type="sibTrans" cxnId="{ADF4A187-566B-4035-931B-F55F12793922}">
      <dgm:prSet/>
      <dgm:spPr/>
      <dgm:t>
        <a:bodyPr/>
        <a:lstStyle/>
        <a:p>
          <a:endParaRPr lang="it-IT"/>
        </a:p>
      </dgm:t>
    </dgm:pt>
    <dgm:pt modelId="{C919AFBE-5BE5-44E9-91AF-2DCD347C526A}">
      <dgm:prSet phldrT="[Testo]"/>
      <dgm:spPr/>
      <dgm:t>
        <a:bodyPr/>
        <a:lstStyle/>
        <a:p>
          <a:r>
            <a:rPr lang="it-IT" dirty="0" smtClean="0"/>
            <a:t>Seriazione</a:t>
          </a:r>
          <a:endParaRPr lang="it-IT" dirty="0"/>
        </a:p>
      </dgm:t>
    </dgm:pt>
    <dgm:pt modelId="{AA76268A-5BEE-435E-BE24-C6C2AC62842D}" type="parTrans" cxnId="{5C21181D-55C9-4A04-826B-CBDCC6CD822B}">
      <dgm:prSet/>
      <dgm:spPr/>
      <dgm:t>
        <a:bodyPr/>
        <a:lstStyle/>
        <a:p>
          <a:endParaRPr lang="it-IT"/>
        </a:p>
      </dgm:t>
    </dgm:pt>
    <dgm:pt modelId="{55388BB6-1075-4377-B837-E047A1D4B294}" type="sibTrans" cxnId="{5C21181D-55C9-4A04-826B-CBDCC6CD822B}">
      <dgm:prSet/>
      <dgm:spPr/>
      <dgm:t>
        <a:bodyPr/>
        <a:lstStyle/>
        <a:p>
          <a:endParaRPr lang="it-IT"/>
        </a:p>
      </dgm:t>
    </dgm:pt>
    <dgm:pt modelId="{4EBB2C4F-C05D-4350-9087-6CF7CE9450BE}">
      <dgm:prSet phldrT="[Testo]"/>
      <dgm:spPr/>
      <dgm:t>
        <a:bodyPr/>
        <a:lstStyle/>
        <a:p>
          <a:r>
            <a:rPr lang="it-IT" dirty="0" smtClean="0"/>
            <a:t>Misurazione </a:t>
          </a:r>
          <a:endParaRPr lang="it-IT" dirty="0"/>
        </a:p>
      </dgm:t>
    </dgm:pt>
    <dgm:pt modelId="{6E717FA2-806D-4596-BDFB-1AE2242FEDC2}" type="parTrans" cxnId="{ACCCC57F-A6E6-4F83-A110-26BB696D5D83}">
      <dgm:prSet/>
      <dgm:spPr/>
      <dgm:t>
        <a:bodyPr/>
        <a:lstStyle/>
        <a:p>
          <a:endParaRPr lang="it-IT"/>
        </a:p>
      </dgm:t>
    </dgm:pt>
    <dgm:pt modelId="{19D65B93-D70C-4E6A-9C45-65D9EDD95F20}" type="sibTrans" cxnId="{ACCCC57F-A6E6-4F83-A110-26BB696D5D83}">
      <dgm:prSet/>
      <dgm:spPr/>
      <dgm:t>
        <a:bodyPr/>
        <a:lstStyle/>
        <a:p>
          <a:endParaRPr lang="it-IT"/>
        </a:p>
      </dgm:t>
    </dgm:pt>
    <dgm:pt modelId="{10F8D15B-630A-4924-94BA-F08026800CE0}">
      <dgm:prSet phldrT="[Testo]"/>
      <dgm:spPr/>
      <dgm:t>
        <a:bodyPr/>
        <a:lstStyle/>
        <a:p>
          <a:r>
            <a:rPr lang="it-IT" dirty="0" smtClean="0"/>
            <a:t>Uso  di semplici simbolizzazione</a:t>
          </a:r>
          <a:endParaRPr lang="it-IT" dirty="0"/>
        </a:p>
      </dgm:t>
    </dgm:pt>
    <dgm:pt modelId="{AEED7C4D-75DD-4349-A114-01BC76EF0F17}" type="parTrans" cxnId="{1A465B4C-F91A-41A3-B612-37EE36ADD897}">
      <dgm:prSet/>
      <dgm:spPr/>
      <dgm:t>
        <a:bodyPr/>
        <a:lstStyle/>
        <a:p>
          <a:endParaRPr lang="it-IT"/>
        </a:p>
      </dgm:t>
    </dgm:pt>
    <dgm:pt modelId="{31959D3A-77A5-4449-8A4E-2A4475E8EB08}" type="sibTrans" cxnId="{1A465B4C-F91A-41A3-B612-37EE36ADD897}">
      <dgm:prSet/>
      <dgm:spPr/>
      <dgm:t>
        <a:bodyPr/>
        <a:lstStyle/>
        <a:p>
          <a:endParaRPr lang="it-IT"/>
        </a:p>
      </dgm:t>
    </dgm:pt>
    <dgm:pt modelId="{28B4092B-3704-42E3-A245-0C1CE6DCA5A6}">
      <dgm:prSet phldrT="[Testo]"/>
      <dgm:spPr/>
      <dgm:t>
        <a:bodyPr/>
        <a:lstStyle/>
        <a:p>
          <a:r>
            <a:rPr lang="it-IT" dirty="0" smtClean="0"/>
            <a:t>Movimento nello spazio e rappresentazione grafica</a:t>
          </a:r>
          <a:endParaRPr lang="it-IT" dirty="0"/>
        </a:p>
      </dgm:t>
    </dgm:pt>
    <dgm:pt modelId="{62974ACE-5CB6-44B1-9D16-2AE1AFC124D3}" type="parTrans" cxnId="{0B0E6E92-DE71-4039-86EE-EBE8CBF3FBDF}">
      <dgm:prSet/>
      <dgm:spPr/>
      <dgm:t>
        <a:bodyPr/>
        <a:lstStyle/>
        <a:p>
          <a:endParaRPr lang="it-IT"/>
        </a:p>
      </dgm:t>
    </dgm:pt>
    <dgm:pt modelId="{00AE2231-7907-4636-A6B6-CBDBE5427DEA}" type="sibTrans" cxnId="{0B0E6E92-DE71-4039-86EE-EBE8CBF3FBDF}">
      <dgm:prSet/>
      <dgm:spPr/>
      <dgm:t>
        <a:bodyPr/>
        <a:lstStyle/>
        <a:p>
          <a:endParaRPr lang="it-IT"/>
        </a:p>
      </dgm:t>
    </dgm:pt>
    <dgm:pt modelId="{559AB64E-BE98-4A55-80A0-907A4100D36E}">
      <dgm:prSet phldrT="[Testo]"/>
      <dgm:spPr/>
      <dgm:t>
        <a:bodyPr/>
        <a:lstStyle/>
        <a:p>
          <a:r>
            <a:rPr lang="it-IT" dirty="0" smtClean="0"/>
            <a:t>Concetto di direzione e di angolo</a:t>
          </a:r>
          <a:endParaRPr lang="it-IT" dirty="0"/>
        </a:p>
      </dgm:t>
    </dgm:pt>
    <dgm:pt modelId="{11AD214C-172D-44F1-8AF7-924826C072F8}" type="parTrans" cxnId="{31127F95-67BA-4613-A799-137A7F65C1B6}">
      <dgm:prSet/>
      <dgm:spPr/>
      <dgm:t>
        <a:bodyPr/>
        <a:lstStyle/>
        <a:p>
          <a:endParaRPr lang="it-IT"/>
        </a:p>
      </dgm:t>
    </dgm:pt>
    <dgm:pt modelId="{83BAB4AD-5AEC-426F-8F34-3AEBFC15A76A}" type="sibTrans" cxnId="{31127F95-67BA-4613-A799-137A7F65C1B6}">
      <dgm:prSet/>
      <dgm:spPr/>
      <dgm:t>
        <a:bodyPr/>
        <a:lstStyle/>
        <a:p>
          <a:endParaRPr lang="it-IT"/>
        </a:p>
      </dgm:t>
    </dgm:pt>
    <dgm:pt modelId="{150C2695-94F5-4EE6-85EA-E5386D78455F}">
      <dgm:prSet phldrT="[Testo]"/>
      <dgm:spPr/>
      <dgm:t>
        <a:bodyPr/>
        <a:lstStyle/>
        <a:p>
          <a:r>
            <a:rPr lang="it-IT" dirty="0" smtClean="0"/>
            <a:t>La </a:t>
          </a:r>
          <a:r>
            <a:rPr lang="it-IT" dirty="0" err="1" smtClean="0"/>
            <a:t>modellizzazione</a:t>
          </a:r>
          <a:r>
            <a:rPr lang="it-IT" dirty="0" smtClean="0"/>
            <a:t> della realtà attraverso le figure geometriche</a:t>
          </a:r>
          <a:endParaRPr lang="it-IT" dirty="0"/>
        </a:p>
      </dgm:t>
    </dgm:pt>
    <dgm:pt modelId="{11A1C58B-CD2C-4926-A1DD-00E128BC887A}" type="parTrans" cxnId="{A7A32D91-6CB1-4DE7-BD2A-D1AE5E979966}">
      <dgm:prSet/>
      <dgm:spPr/>
      <dgm:t>
        <a:bodyPr/>
        <a:lstStyle/>
        <a:p>
          <a:endParaRPr lang="it-IT"/>
        </a:p>
      </dgm:t>
    </dgm:pt>
    <dgm:pt modelId="{12FF326F-FE1D-4BA0-8194-73A083766C95}" type="sibTrans" cxnId="{A7A32D91-6CB1-4DE7-BD2A-D1AE5E979966}">
      <dgm:prSet/>
      <dgm:spPr/>
      <dgm:t>
        <a:bodyPr/>
        <a:lstStyle/>
        <a:p>
          <a:endParaRPr lang="it-IT"/>
        </a:p>
      </dgm:t>
    </dgm:pt>
    <dgm:pt modelId="{F2097B5C-6855-4667-AD6F-223C3F0BFA39}">
      <dgm:prSet phldrT="[Testo]"/>
      <dgm:spPr/>
      <dgm:t>
        <a:bodyPr/>
        <a:lstStyle/>
        <a:p>
          <a:r>
            <a:rPr lang="it-IT" dirty="0" smtClean="0"/>
            <a:t>Uso di costruzioni, </a:t>
          </a:r>
          <a:r>
            <a:rPr lang="it-IT" smtClean="0"/>
            <a:t>materiale strutturato</a:t>
          </a:r>
          <a:endParaRPr lang="it-IT" dirty="0"/>
        </a:p>
      </dgm:t>
    </dgm:pt>
    <dgm:pt modelId="{9F1C44D1-4E3E-4772-8A68-72AE24FAF8A7}" type="parTrans" cxnId="{0826B7AF-CFCB-45D1-858A-D7FF9CB9976D}">
      <dgm:prSet/>
      <dgm:spPr/>
      <dgm:t>
        <a:bodyPr/>
        <a:lstStyle/>
        <a:p>
          <a:endParaRPr lang="it-IT"/>
        </a:p>
      </dgm:t>
    </dgm:pt>
    <dgm:pt modelId="{FFFA5664-D6E0-4F0F-BDCA-0E9C314E8CFD}" type="sibTrans" cxnId="{0826B7AF-CFCB-45D1-858A-D7FF9CB9976D}">
      <dgm:prSet/>
      <dgm:spPr/>
      <dgm:t>
        <a:bodyPr/>
        <a:lstStyle/>
        <a:p>
          <a:endParaRPr lang="it-IT"/>
        </a:p>
      </dgm:t>
    </dgm:pt>
    <dgm:pt modelId="{29D411C6-9CF9-4D7E-9A3B-DA97F91823CF}" type="pres">
      <dgm:prSet presAssocID="{3670101E-19E7-4F15-A14D-FEA31B48508C}" presName="linearFlow" presStyleCnt="0">
        <dgm:presLayoutVars>
          <dgm:dir/>
          <dgm:resizeHandles val="exact"/>
        </dgm:presLayoutVars>
      </dgm:prSet>
      <dgm:spPr/>
    </dgm:pt>
    <dgm:pt modelId="{7126D11E-D05D-4B7C-A8A4-3D353EBCF709}" type="pres">
      <dgm:prSet presAssocID="{4352FFFC-BF3A-49C2-BF91-C3A91F8F0375}" presName="composite" presStyleCnt="0"/>
      <dgm:spPr/>
    </dgm:pt>
    <dgm:pt modelId="{DFB9F260-01C8-42A0-B5F0-AD98604C4C3E}" type="pres">
      <dgm:prSet presAssocID="{4352FFFC-BF3A-49C2-BF91-C3A91F8F0375}" presName="imgShp" presStyleLbl="fgImgPlace1" presStyleIdx="0" presStyleCnt="12"/>
      <dgm:spPr/>
    </dgm:pt>
    <dgm:pt modelId="{53387538-F856-4B22-9674-E45CE92372A2}" type="pres">
      <dgm:prSet presAssocID="{4352FFFC-BF3A-49C2-BF91-C3A91F8F0375}" presName="txShp" presStyleLbl="node1" presStyleIdx="0" presStyleCnt="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4DFA4A2-2318-4734-AAC0-C69B69AAF26D}" type="pres">
      <dgm:prSet presAssocID="{520D9323-E44F-43D7-AF3A-69F1D94BB502}" presName="spacing" presStyleCnt="0"/>
      <dgm:spPr/>
    </dgm:pt>
    <dgm:pt modelId="{2171A2C8-03B1-46B5-8FE5-F3F2BBF343E5}" type="pres">
      <dgm:prSet presAssocID="{E94F27F5-9DF6-4CC4-ACAF-CF12FB38F249}" presName="composite" presStyleCnt="0"/>
      <dgm:spPr/>
    </dgm:pt>
    <dgm:pt modelId="{895CE1B6-7AF8-4E25-B896-95072E1BFEC5}" type="pres">
      <dgm:prSet presAssocID="{E94F27F5-9DF6-4CC4-ACAF-CF12FB38F249}" presName="imgShp" presStyleLbl="fgImgPlace1" presStyleIdx="1" presStyleCnt="12"/>
      <dgm:spPr/>
    </dgm:pt>
    <dgm:pt modelId="{C32C777C-EAE6-4543-9275-851EAEE44E8F}" type="pres">
      <dgm:prSet presAssocID="{E94F27F5-9DF6-4CC4-ACAF-CF12FB38F249}" presName="txShp" presStyleLbl="node1" presStyleIdx="1" presStyleCnt="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33CED61-CFD4-4F06-9627-2C7FE0BDD1EE}" type="pres">
      <dgm:prSet presAssocID="{6B84F1AE-A519-4BDB-A2EF-CD6AF6E1E14E}" presName="spacing" presStyleCnt="0"/>
      <dgm:spPr/>
    </dgm:pt>
    <dgm:pt modelId="{902DF4D1-CEE0-4E72-AF4B-CA8E39B184D7}" type="pres">
      <dgm:prSet presAssocID="{CC649DD3-8C90-4E95-936B-521985046C8E}" presName="composite" presStyleCnt="0"/>
      <dgm:spPr/>
    </dgm:pt>
    <dgm:pt modelId="{67414001-C16A-4356-A376-B36BF423F00B}" type="pres">
      <dgm:prSet presAssocID="{CC649DD3-8C90-4E95-936B-521985046C8E}" presName="imgShp" presStyleLbl="fgImgPlace1" presStyleIdx="2" presStyleCnt="12"/>
      <dgm:spPr/>
    </dgm:pt>
    <dgm:pt modelId="{8277011A-DDF3-412D-8DE0-7E71156D745B}" type="pres">
      <dgm:prSet presAssocID="{CC649DD3-8C90-4E95-936B-521985046C8E}" presName="txShp" presStyleLbl="node1" presStyleIdx="2" presStyleCnt="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EC31756-F064-4C48-8AD2-3FB58E4C1DCA}" type="pres">
      <dgm:prSet presAssocID="{0A3E4FA3-E057-406D-8CA5-14FC43352257}" presName="spacing" presStyleCnt="0"/>
      <dgm:spPr/>
    </dgm:pt>
    <dgm:pt modelId="{BFD1204B-CFAA-4391-A740-7E1C5D9715FB}" type="pres">
      <dgm:prSet presAssocID="{AAF34D7A-AB4E-40A3-B3B1-24E90FAEC229}" presName="composite" presStyleCnt="0"/>
      <dgm:spPr/>
    </dgm:pt>
    <dgm:pt modelId="{690B43F2-49B7-44DA-AF42-5BC287B21B3E}" type="pres">
      <dgm:prSet presAssocID="{AAF34D7A-AB4E-40A3-B3B1-24E90FAEC229}" presName="imgShp" presStyleLbl="fgImgPlace1" presStyleIdx="3" presStyleCnt="12"/>
      <dgm:spPr/>
    </dgm:pt>
    <dgm:pt modelId="{F1551969-061C-47DD-B449-5E760A57B513}" type="pres">
      <dgm:prSet presAssocID="{AAF34D7A-AB4E-40A3-B3B1-24E90FAEC229}" presName="txShp" presStyleLbl="node1" presStyleIdx="3" presStyleCnt="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EE8A56D-8851-479D-8D2C-7CB4F8F9F3A9}" type="pres">
      <dgm:prSet presAssocID="{32F3644E-B509-4493-AB98-8BC6975CD5A9}" presName="spacing" presStyleCnt="0"/>
      <dgm:spPr/>
    </dgm:pt>
    <dgm:pt modelId="{0D8FC6F1-9AFD-4676-AD98-279DC6601BB3}" type="pres">
      <dgm:prSet presAssocID="{947CE9ED-9E91-44CD-80B5-9B04D33F6028}" presName="composite" presStyleCnt="0"/>
      <dgm:spPr/>
    </dgm:pt>
    <dgm:pt modelId="{47AD8A25-5E20-4D72-85D4-306884EC39A1}" type="pres">
      <dgm:prSet presAssocID="{947CE9ED-9E91-44CD-80B5-9B04D33F6028}" presName="imgShp" presStyleLbl="fgImgPlace1" presStyleIdx="4" presStyleCnt="12"/>
      <dgm:spPr/>
    </dgm:pt>
    <dgm:pt modelId="{DBE02481-9D2B-49B0-A9C3-6091B97A9DA1}" type="pres">
      <dgm:prSet presAssocID="{947CE9ED-9E91-44CD-80B5-9B04D33F6028}" presName="txShp" presStyleLbl="node1" presStyleIdx="4" presStyleCnt="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CDD3C22-B2D5-4F82-B1AE-44171F7BA55F}" type="pres">
      <dgm:prSet presAssocID="{1E29B62F-B009-406D-AB24-F173BB947CEB}" presName="spacing" presStyleCnt="0"/>
      <dgm:spPr/>
    </dgm:pt>
    <dgm:pt modelId="{53012012-6166-4A6F-877F-FE5582FEF111}" type="pres">
      <dgm:prSet presAssocID="{C919AFBE-5BE5-44E9-91AF-2DCD347C526A}" presName="composite" presStyleCnt="0"/>
      <dgm:spPr/>
    </dgm:pt>
    <dgm:pt modelId="{9732EB54-04A8-402E-979E-28AFD01BAE5F}" type="pres">
      <dgm:prSet presAssocID="{C919AFBE-5BE5-44E9-91AF-2DCD347C526A}" presName="imgShp" presStyleLbl="fgImgPlace1" presStyleIdx="5" presStyleCnt="12"/>
      <dgm:spPr/>
    </dgm:pt>
    <dgm:pt modelId="{0A0A6EEE-7E84-47A6-AFA5-4F7354EEFE9B}" type="pres">
      <dgm:prSet presAssocID="{C919AFBE-5BE5-44E9-91AF-2DCD347C526A}" presName="txShp" presStyleLbl="node1" presStyleIdx="5" presStyleCnt="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D3ABA8F-032D-4083-92B7-5979209A75B0}" type="pres">
      <dgm:prSet presAssocID="{55388BB6-1075-4377-B837-E047A1D4B294}" presName="spacing" presStyleCnt="0"/>
      <dgm:spPr/>
    </dgm:pt>
    <dgm:pt modelId="{E226AECC-84BC-49F7-8B27-B685FA00E579}" type="pres">
      <dgm:prSet presAssocID="{4EBB2C4F-C05D-4350-9087-6CF7CE9450BE}" presName="composite" presStyleCnt="0"/>
      <dgm:spPr/>
    </dgm:pt>
    <dgm:pt modelId="{A019950F-2493-458D-8790-0A87D990BB7A}" type="pres">
      <dgm:prSet presAssocID="{4EBB2C4F-C05D-4350-9087-6CF7CE9450BE}" presName="imgShp" presStyleLbl="fgImgPlace1" presStyleIdx="6" presStyleCnt="12"/>
      <dgm:spPr/>
    </dgm:pt>
    <dgm:pt modelId="{E62436C2-2BA0-4AB0-9DB7-A0E66D27ED33}" type="pres">
      <dgm:prSet presAssocID="{4EBB2C4F-C05D-4350-9087-6CF7CE9450BE}" presName="txShp" presStyleLbl="node1" presStyleIdx="6" presStyleCnt="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CD73490-7E70-4015-9566-7043347F20F7}" type="pres">
      <dgm:prSet presAssocID="{19D65B93-D70C-4E6A-9C45-65D9EDD95F20}" presName="spacing" presStyleCnt="0"/>
      <dgm:spPr/>
    </dgm:pt>
    <dgm:pt modelId="{E791C958-6558-430F-B698-05FA9057079A}" type="pres">
      <dgm:prSet presAssocID="{10F8D15B-630A-4924-94BA-F08026800CE0}" presName="composite" presStyleCnt="0"/>
      <dgm:spPr/>
    </dgm:pt>
    <dgm:pt modelId="{603C50AF-49C3-457A-9324-E31CF6599566}" type="pres">
      <dgm:prSet presAssocID="{10F8D15B-630A-4924-94BA-F08026800CE0}" presName="imgShp" presStyleLbl="fgImgPlace1" presStyleIdx="7" presStyleCnt="12"/>
      <dgm:spPr/>
    </dgm:pt>
    <dgm:pt modelId="{FE22F3DD-9999-4266-929A-CB05291213BE}" type="pres">
      <dgm:prSet presAssocID="{10F8D15B-630A-4924-94BA-F08026800CE0}" presName="txShp" presStyleLbl="node1" presStyleIdx="7" presStyleCnt="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E2BA951-D6A3-4866-95B8-8D39C951E66C}" type="pres">
      <dgm:prSet presAssocID="{31959D3A-77A5-4449-8A4E-2A4475E8EB08}" presName="spacing" presStyleCnt="0"/>
      <dgm:spPr/>
    </dgm:pt>
    <dgm:pt modelId="{215C2439-30BC-4C70-9841-1BCE9EFD99A2}" type="pres">
      <dgm:prSet presAssocID="{28B4092B-3704-42E3-A245-0C1CE6DCA5A6}" presName="composite" presStyleCnt="0"/>
      <dgm:spPr/>
    </dgm:pt>
    <dgm:pt modelId="{41413192-4868-4427-8EC2-93E1BEBC0AC9}" type="pres">
      <dgm:prSet presAssocID="{28B4092B-3704-42E3-A245-0C1CE6DCA5A6}" presName="imgShp" presStyleLbl="fgImgPlace1" presStyleIdx="8" presStyleCnt="12"/>
      <dgm:spPr/>
    </dgm:pt>
    <dgm:pt modelId="{5537C973-A41F-448F-8FFB-B8F89E1B1858}" type="pres">
      <dgm:prSet presAssocID="{28B4092B-3704-42E3-A245-0C1CE6DCA5A6}" presName="txShp" presStyleLbl="node1" presStyleIdx="8" presStyleCnt="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745682E-C06B-4164-A505-BAA37196657F}" type="pres">
      <dgm:prSet presAssocID="{00AE2231-7907-4636-A6B6-CBDBE5427DEA}" presName="spacing" presStyleCnt="0"/>
      <dgm:spPr/>
    </dgm:pt>
    <dgm:pt modelId="{5BC0EE6E-6C64-4E9C-802B-286F70983E43}" type="pres">
      <dgm:prSet presAssocID="{559AB64E-BE98-4A55-80A0-907A4100D36E}" presName="composite" presStyleCnt="0"/>
      <dgm:spPr/>
    </dgm:pt>
    <dgm:pt modelId="{6D4C84C9-AF79-45DB-B1E8-5255C409AD0B}" type="pres">
      <dgm:prSet presAssocID="{559AB64E-BE98-4A55-80A0-907A4100D36E}" presName="imgShp" presStyleLbl="fgImgPlace1" presStyleIdx="9" presStyleCnt="12"/>
      <dgm:spPr/>
    </dgm:pt>
    <dgm:pt modelId="{E4762189-C003-4A98-B11D-1796B3244242}" type="pres">
      <dgm:prSet presAssocID="{559AB64E-BE98-4A55-80A0-907A4100D36E}" presName="txShp" presStyleLbl="node1" presStyleIdx="9" presStyleCnt="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D91A0C0-902A-4F26-B630-9E0D3353778C}" type="pres">
      <dgm:prSet presAssocID="{83BAB4AD-5AEC-426F-8F34-3AEBFC15A76A}" presName="spacing" presStyleCnt="0"/>
      <dgm:spPr/>
    </dgm:pt>
    <dgm:pt modelId="{18CDF2AF-5DE1-4BAE-BC44-E3F149930F31}" type="pres">
      <dgm:prSet presAssocID="{150C2695-94F5-4EE6-85EA-E5386D78455F}" presName="composite" presStyleCnt="0"/>
      <dgm:spPr/>
    </dgm:pt>
    <dgm:pt modelId="{34EBA71D-73DA-4BB9-B9C9-D1F789D2A97A}" type="pres">
      <dgm:prSet presAssocID="{150C2695-94F5-4EE6-85EA-E5386D78455F}" presName="imgShp" presStyleLbl="fgImgPlace1" presStyleIdx="10" presStyleCnt="12"/>
      <dgm:spPr/>
    </dgm:pt>
    <dgm:pt modelId="{406D027E-F9CB-4BC0-BB9E-925E199AB4CE}" type="pres">
      <dgm:prSet presAssocID="{150C2695-94F5-4EE6-85EA-E5386D78455F}" presName="txShp" presStyleLbl="node1" presStyleIdx="10" presStyleCnt="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60D56C1-AE4E-4111-8ED6-778A8FBEC8EE}" type="pres">
      <dgm:prSet presAssocID="{12FF326F-FE1D-4BA0-8194-73A083766C95}" presName="spacing" presStyleCnt="0"/>
      <dgm:spPr/>
    </dgm:pt>
    <dgm:pt modelId="{453C329B-0DA2-48C7-8147-C1DC83EEB307}" type="pres">
      <dgm:prSet presAssocID="{F2097B5C-6855-4667-AD6F-223C3F0BFA39}" presName="composite" presStyleCnt="0"/>
      <dgm:spPr/>
    </dgm:pt>
    <dgm:pt modelId="{BB45D06E-B658-4F07-B12E-69E9242A175F}" type="pres">
      <dgm:prSet presAssocID="{F2097B5C-6855-4667-AD6F-223C3F0BFA39}" presName="imgShp" presStyleLbl="fgImgPlace1" presStyleIdx="11" presStyleCnt="12"/>
      <dgm:spPr/>
    </dgm:pt>
    <dgm:pt modelId="{83B429D3-BF82-40EA-BAC6-B403400A16D4}" type="pres">
      <dgm:prSet presAssocID="{F2097B5C-6855-4667-AD6F-223C3F0BFA39}" presName="txShp" presStyleLbl="node1" presStyleIdx="11" presStyleCnt="1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31127F95-67BA-4613-A799-137A7F65C1B6}" srcId="{3670101E-19E7-4F15-A14D-FEA31B48508C}" destId="{559AB64E-BE98-4A55-80A0-907A4100D36E}" srcOrd="9" destOrd="0" parTransId="{11AD214C-172D-44F1-8AF7-924826C072F8}" sibTransId="{83BAB4AD-5AEC-426F-8F34-3AEBFC15A76A}"/>
    <dgm:cxn modelId="{EF7894C2-9F8A-4BC3-9AB0-F5E799C720BC}" type="presOf" srcId="{E94F27F5-9DF6-4CC4-ACAF-CF12FB38F249}" destId="{C32C777C-EAE6-4543-9275-851EAEE44E8F}" srcOrd="0" destOrd="0" presId="urn:microsoft.com/office/officeart/2005/8/layout/vList3"/>
    <dgm:cxn modelId="{FEEED4CA-6F11-4452-B2A5-4663E9E19A57}" srcId="{3670101E-19E7-4F15-A14D-FEA31B48508C}" destId="{E94F27F5-9DF6-4CC4-ACAF-CF12FB38F249}" srcOrd="1" destOrd="0" parTransId="{F10A5F26-5B42-40FD-9022-F665C5A6690F}" sibTransId="{6B84F1AE-A519-4BDB-A2EF-CD6AF6E1E14E}"/>
    <dgm:cxn modelId="{1A465B4C-F91A-41A3-B612-37EE36ADD897}" srcId="{3670101E-19E7-4F15-A14D-FEA31B48508C}" destId="{10F8D15B-630A-4924-94BA-F08026800CE0}" srcOrd="7" destOrd="0" parTransId="{AEED7C4D-75DD-4349-A114-01BC76EF0F17}" sibTransId="{31959D3A-77A5-4449-8A4E-2A4475E8EB08}"/>
    <dgm:cxn modelId="{CD05FA75-8E0F-4089-BC3D-62FDD258A815}" type="presOf" srcId="{10F8D15B-630A-4924-94BA-F08026800CE0}" destId="{FE22F3DD-9999-4266-929A-CB05291213BE}" srcOrd="0" destOrd="0" presId="urn:microsoft.com/office/officeart/2005/8/layout/vList3"/>
    <dgm:cxn modelId="{37309E80-E1AB-4AAA-8D2A-53E3C0D90AE3}" type="presOf" srcId="{28B4092B-3704-42E3-A245-0C1CE6DCA5A6}" destId="{5537C973-A41F-448F-8FFB-B8F89E1B1858}" srcOrd="0" destOrd="0" presId="urn:microsoft.com/office/officeart/2005/8/layout/vList3"/>
    <dgm:cxn modelId="{B67BA274-DF53-461D-9AD5-DF6919C457DA}" type="presOf" srcId="{F2097B5C-6855-4667-AD6F-223C3F0BFA39}" destId="{83B429D3-BF82-40EA-BAC6-B403400A16D4}" srcOrd="0" destOrd="0" presId="urn:microsoft.com/office/officeart/2005/8/layout/vList3"/>
    <dgm:cxn modelId="{B4EDE958-2898-4A94-BB70-A5ACB69C4906}" type="presOf" srcId="{3670101E-19E7-4F15-A14D-FEA31B48508C}" destId="{29D411C6-9CF9-4D7E-9A3B-DA97F91823CF}" srcOrd="0" destOrd="0" presId="urn:microsoft.com/office/officeart/2005/8/layout/vList3"/>
    <dgm:cxn modelId="{0B0E6E92-DE71-4039-86EE-EBE8CBF3FBDF}" srcId="{3670101E-19E7-4F15-A14D-FEA31B48508C}" destId="{28B4092B-3704-42E3-A245-0C1CE6DCA5A6}" srcOrd="8" destOrd="0" parTransId="{62974ACE-5CB6-44B1-9D16-2AE1AFC124D3}" sibTransId="{00AE2231-7907-4636-A6B6-CBDBE5427DEA}"/>
    <dgm:cxn modelId="{E916DC16-02C7-4124-8710-2F3D411B662F}" type="presOf" srcId="{4352FFFC-BF3A-49C2-BF91-C3A91F8F0375}" destId="{53387538-F856-4B22-9674-E45CE92372A2}" srcOrd="0" destOrd="0" presId="urn:microsoft.com/office/officeart/2005/8/layout/vList3"/>
    <dgm:cxn modelId="{9880480B-905C-4CCB-873E-ECFF88D6FFCD}" type="presOf" srcId="{4EBB2C4F-C05D-4350-9087-6CF7CE9450BE}" destId="{E62436C2-2BA0-4AB0-9DB7-A0E66D27ED33}" srcOrd="0" destOrd="0" presId="urn:microsoft.com/office/officeart/2005/8/layout/vList3"/>
    <dgm:cxn modelId="{0826B7AF-CFCB-45D1-858A-D7FF9CB9976D}" srcId="{3670101E-19E7-4F15-A14D-FEA31B48508C}" destId="{F2097B5C-6855-4667-AD6F-223C3F0BFA39}" srcOrd="11" destOrd="0" parTransId="{9F1C44D1-4E3E-4772-8A68-72AE24FAF8A7}" sibTransId="{FFFA5664-D6E0-4F0F-BDCA-0E9C314E8CFD}"/>
    <dgm:cxn modelId="{3BAC1724-B1BE-481E-93ED-5CC8877C7376}" type="presOf" srcId="{CC649DD3-8C90-4E95-936B-521985046C8E}" destId="{8277011A-DDF3-412D-8DE0-7E71156D745B}" srcOrd="0" destOrd="0" presId="urn:microsoft.com/office/officeart/2005/8/layout/vList3"/>
    <dgm:cxn modelId="{95CDF3D7-5BB1-4936-A8A4-16E1A2FF0D0A}" srcId="{3670101E-19E7-4F15-A14D-FEA31B48508C}" destId="{CC649DD3-8C90-4E95-936B-521985046C8E}" srcOrd="2" destOrd="0" parTransId="{8B95B555-3633-4151-8B77-F8CA7830FF90}" sibTransId="{0A3E4FA3-E057-406D-8CA5-14FC43352257}"/>
    <dgm:cxn modelId="{C0C65256-5FA9-4588-9598-5C5CD4A5C09F}" type="presOf" srcId="{C919AFBE-5BE5-44E9-91AF-2DCD347C526A}" destId="{0A0A6EEE-7E84-47A6-AFA5-4F7354EEFE9B}" srcOrd="0" destOrd="0" presId="urn:microsoft.com/office/officeart/2005/8/layout/vList3"/>
    <dgm:cxn modelId="{5C21181D-55C9-4A04-826B-CBDCC6CD822B}" srcId="{3670101E-19E7-4F15-A14D-FEA31B48508C}" destId="{C919AFBE-5BE5-44E9-91AF-2DCD347C526A}" srcOrd="5" destOrd="0" parTransId="{AA76268A-5BEE-435E-BE24-C6C2AC62842D}" sibTransId="{55388BB6-1075-4377-B837-E047A1D4B294}"/>
    <dgm:cxn modelId="{ACCCC57F-A6E6-4F83-A110-26BB696D5D83}" srcId="{3670101E-19E7-4F15-A14D-FEA31B48508C}" destId="{4EBB2C4F-C05D-4350-9087-6CF7CE9450BE}" srcOrd="6" destOrd="0" parTransId="{6E717FA2-806D-4596-BDFB-1AE2242FEDC2}" sibTransId="{19D65B93-D70C-4E6A-9C45-65D9EDD95F20}"/>
    <dgm:cxn modelId="{0C61E703-7598-4301-B65F-472742A850A6}" srcId="{3670101E-19E7-4F15-A14D-FEA31B48508C}" destId="{AAF34D7A-AB4E-40A3-B3B1-24E90FAEC229}" srcOrd="3" destOrd="0" parTransId="{6327185F-4DF7-46EF-8A8A-035BE1456A23}" sibTransId="{32F3644E-B509-4493-AB98-8BC6975CD5A9}"/>
    <dgm:cxn modelId="{ADF4A187-566B-4035-931B-F55F12793922}" srcId="{3670101E-19E7-4F15-A14D-FEA31B48508C}" destId="{947CE9ED-9E91-44CD-80B5-9B04D33F6028}" srcOrd="4" destOrd="0" parTransId="{788657A1-79B2-4FCF-81C0-607BB9F2CB8F}" sibTransId="{1E29B62F-B009-406D-AB24-F173BB947CEB}"/>
    <dgm:cxn modelId="{E805BFF6-37C0-4794-B98E-8FE366D63C92}" srcId="{3670101E-19E7-4F15-A14D-FEA31B48508C}" destId="{4352FFFC-BF3A-49C2-BF91-C3A91F8F0375}" srcOrd="0" destOrd="0" parTransId="{EFFDF494-BADC-435D-B2CC-2EC8FDE5B6C8}" sibTransId="{520D9323-E44F-43D7-AF3A-69F1D94BB502}"/>
    <dgm:cxn modelId="{F6702E7A-98A2-46C6-9051-4AF55457B10A}" type="presOf" srcId="{150C2695-94F5-4EE6-85EA-E5386D78455F}" destId="{406D027E-F9CB-4BC0-BB9E-925E199AB4CE}" srcOrd="0" destOrd="0" presId="urn:microsoft.com/office/officeart/2005/8/layout/vList3"/>
    <dgm:cxn modelId="{B4048083-56D3-4D77-9A27-BD0C50F998C9}" type="presOf" srcId="{559AB64E-BE98-4A55-80A0-907A4100D36E}" destId="{E4762189-C003-4A98-B11D-1796B3244242}" srcOrd="0" destOrd="0" presId="urn:microsoft.com/office/officeart/2005/8/layout/vList3"/>
    <dgm:cxn modelId="{A7A32D91-6CB1-4DE7-BD2A-D1AE5E979966}" srcId="{3670101E-19E7-4F15-A14D-FEA31B48508C}" destId="{150C2695-94F5-4EE6-85EA-E5386D78455F}" srcOrd="10" destOrd="0" parTransId="{11A1C58B-CD2C-4926-A1DD-00E128BC887A}" sibTransId="{12FF326F-FE1D-4BA0-8194-73A083766C95}"/>
    <dgm:cxn modelId="{17779C89-4E09-4DC6-A439-96B358A721E6}" type="presOf" srcId="{AAF34D7A-AB4E-40A3-B3B1-24E90FAEC229}" destId="{F1551969-061C-47DD-B449-5E760A57B513}" srcOrd="0" destOrd="0" presId="urn:microsoft.com/office/officeart/2005/8/layout/vList3"/>
    <dgm:cxn modelId="{6B853572-78DD-4313-834A-F23FB67CC90D}" type="presOf" srcId="{947CE9ED-9E91-44CD-80B5-9B04D33F6028}" destId="{DBE02481-9D2B-49B0-A9C3-6091B97A9DA1}" srcOrd="0" destOrd="0" presId="urn:microsoft.com/office/officeart/2005/8/layout/vList3"/>
    <dgm:cxn modelId="{8E6CC79C-261B-4662-A947-D675B85653E2}" type="presParOf" srcId="{29D411C6-9CF9-4D7E-9A3B-DA97F91823CF}" destId="{7126D11E-D05D-4B7C-A8A4-3D353EBCF709}" srcOrd="0" destOrd="0" presId="urn:microsoft.com/office/officeart/2005/8/layout/vList3"/>
    <dgm:cxn modelId="{22CA62E8-DA43-4328-AADF-9C897E2181B4}" type="presParOf" srcId="{7126D11E-D05D-4B7C-A8A4-3D353EBCF709}" destId="{DFB9F260-01C8-42A0-B5F0-AD98604C4C3E}" srcOrd="0" destOrd="0" presId="urn:microsoft.com/office/officeart/2005/8/layout/vList3"/>
    <dgm:cxn modelId="{BD44DC4F-1479-4C2B-9981-B11206D76CA4}" type="presParOf" srcId="{7126D11E-D05D-4B7C-A8A4-3D353EBCF709}" destId="{53387538-F856-4B22-9674-E45CE92372A2}" srcOrd="1" destOrd="0" presId="urn:microsoft.com/office/officeart/2005/8/layout/vList3"/>
    <dgm:cxn modelId="{3E9F5833-95DB-488F-ADB9-6D9C097CB910}" type="presParOf" srcId="{29D411C6-9CF9-4D7E-9A3B-DA97F91823CF}" destId="{E4DFA4A2-2318-4734-AAC0-C69B69AAF26D}" srcOrd="1" destOrd="0" presId="urn:microsoft.com/office/officeart/2005/8/layout/vList3"/>
    <dgm:cxn modelId="{0D083A27-1F23-44DE-83E9-B6A33C92E57A}" type="presParOf" srcId="{29D411C6-9CF9-4D7E-9A3B-DA97F91823CF}" destId="{2171A2C8-03B1-46B5-8FE5-F3F2BBF343E5}" srcOrd="2" destOrd="0" presId="urn:microsoft.com/office/officeart/2005/8/layout/vList3"/>
    <dgm:cxn modelId="{B320C007-316C-4C90-B878-2C55618F1126}" type="presParOf" srcId="{2171A2C8-03B1-46B5-8FE5-F3F2BBF343E5}" destId="{895CE1B6-7AF8-4E25-B896-95072E1BFEC5}" srcOrd="0" destOrd="0" presId="urn:microsoft.com/office/officeart/2005/8/layout/vList3"/>
    <dgm:cxn modelId="{00924C7F-1013-4A00-B190-A8D2D51783FE}" type="presParOf" srcId="{2171A2C8-03B1-46B5-8FE5-F3F2BBF343E5}" destId="{C32C777C-EAE6-4543-9275-851EAEE44E8F}" srcOrd="1" destOrd="0" presId="urn:microsoft.com/office/officeart/2005/8/layout/vList3"/>
    <dgm:cxn modelId="{F999D784-A0CA-4014-9066-7C872C5CF3CB}" type="presParOf" srcId="{29D411C6-9CF9-4D7E-9A3B-DA97F91823CF}" destId="{933CED61-CFD4-4F06-9627-2C7FE0BDD1EE}" srcOrd="3" destOrd="0" presId="urn:microsoft.com/office/officeart/2005/8/layout/vList3"/>
    <dgm:cxn modelId="{6B94BC58-9BAF-48C4-B43D-0C4B8145FC37}" type="presParOf" srcId="{29D411C6-9CF9-4D7E-9A3B-DA97F91823CF}" destId="{902DF4D1-CEE0-4E72-AF4B-CA8E39B184D7}" srcOrd="4" destOrd="0" presId="urn:microsoft.com/office/officeart/2005/8/layout/vList3"/>
    <dgm:cxn modelId="{E8F03AD7-FDD2-43EA-B308-CE06008C52C9}" type="presParOf" srcId="{902DF4D1-CEE0-4E72-AF4B-CA8E39B184D7}" destId="{67414001-C16A-4356-A376-B36BF423F00B}" srcOrd="0" destOrd="0" presId="urn:microsoft.com/office/officeart/2005/8/layout/vList3"/>
    <dgm:cxn modelId="{AD5890C6-B69D-4908-9994-167CA7F04AD0}" type="presParOf" srcId="{902DF4D1-CEE0-4E72-AF4B-CA8E39B184D7}" destId="{8277011A-DDF3-412D-8DE0-7E71156D745B}" srcOrd="1" destOrd="0" presId="urn:microsoft.com/office/officeart/2005/8/layout/vList3"/>
    <dgm:cxn modelId="{0A73B92A-BB03-44DF-883D-3F552237A01A}" type="presParOf" srcId="{29D411C6-9CF9-4D7E-9A3B-DA97F91823CF}" destId="{8EC31756-F064-4C48-8AD2-3FB58E4C1DCA}" srcOrd="5" destOrd="0" presId="urn:microsoft.com/office/officeart/2005/8/layout/vList3"/>
    <dgm:cxn modelId="{236720F6-D453-4015-A4BE-08C6CFE7CF8C}" type="presParOf" srcId="{29D411C6-9CF9-4D7E-9A3B-DA97F91823CF}" destId="{BFD1204B-CFAA-4391-A740-7E1C5D9715FB}" srcOrd="6" destOrd="0" presId="urn:microsoft.com/office/officeart/2005/8/layout/vList3"/>
    <dgm:cxn modelId="{F0D2B964-7FEC-49FF-9BA3-A6522CE9DA42}" type="presParOf" srcId="{BFD1204B-CFAA-4391-A740-7E1C5D9715FB}" destId="{690B43F2-49B7-44DA-AF42-5BC287B21B3E}" srcOrd="0" destOrd="0" presId="urn:microsoft.com/office/officeart/2005/8/layout/vList3"/>
    <dgm:cxn modelId="{9AFA1960-B23A-4EBA-9B0A-51FA4B93D3F2}" type="presParOf" srcId="{BFD1204B-CFAA-4391-A740-7E1C5D9715FB}" destId="{F1551969-061C-47DD-B449-5E760A57B513}" srcOrd="1" destOrd="0" presId="urn:microsoft.com/office/officeart/2005/8/layout/vList3"/>
    <dgm:cxn modelId="{6B09C9FA-33D1-4517-BDDC-26971EC2795B}" type="presParOf" srcId="{29D411C6-9CF9-4D7E-9A3B-DA97F91823CF}" destId="{7EE8A56D-8851-479D-8D2C-7CB4F8F9F3A9}" srcOrd="7" destOrd="0" presId="urn:microsoft.com/office/officeart/2005/8/layout/vList3"/>
    <dgm:cxn modelId="{A981A24F-466F-4AD9-BBBB-15FB385D1311}" type="presParOf" srcId="{29D411C6-9CF9-4D7E-9A3B-DA97F91823CF}" destId="{0D8FC6F1-9AFD-4676-AD98-279DC6601BB3}" srcOrd="8" destOrd="0" presId="urn:microsoft.com/office/officeart/2005/8/layout/vList3"/>
    <dgm:cxn modelId="{766DC60E-8403-45A2-9AFE-5B6AEBEDF4F7}" type="presParOf" srcId="{0D8FC6F1-9AFD-4676-AD98-279DC6601BB3}" destId="{47AD8A25-5E20-4D72-85D4-306884EC39A1}" srcOrd="0" destOrd="0" presId="urn:microsoft.com/office/officeart/2005/8/layout/vList3"/>
    <dgm:cxn modelId="{33D0BE33-E22E-4FB4-89DE-158BC35C04EC}" type="presParOf" srcId="{0D8FC6F1-9AFD-4676-AD98-279DC6601BB3}" destId="{DBE02481-9D2B-49B0-A9C3-6091B97A9DA1}" srcOrd="1" destOrd="0" presId="urn:microsoft.com/office/officeart/2005/8/layout/vList3"/>
    <dgm:cxn modelId="{C278956F-C320-44DA-99B2-02B418963622}" type="presParOf" srcId="{29D411C6-9CF9-4D7E-9A3B-DA97F91823CF}" destId="{ECDD3C22-B2D5-4F82-B1AE-44171F7BA55F}" srcOrd="9" destOrd="0" presId="urn:microsoft.com/office/officeart/2005/8/layout/vList3"/>
    <dgm:cxn modelId="{32F43B68-EBBE-4070-AD65-B65BFE6DC3FC}" type="presParOf" srcId="{29D411C6-9CF9-4D7E-9A3B-DA97F91823CF}" destId="{53012012-6166-4A6F-877F-FE5582FEF111}" srcOrd="10" destOrd="0" presId="urn:microsoft.com/office/officeart/2005/8/layout/vList3"/>
    <dgm:cxn modelId="{34C2AB30-6D60-4B17-B68E-4DBFE680BD94}" type="presParOf" srcId="{53012012-6166-4A6F-877F-FE5582FEF111}" destId="{9732EB54-04A8-402E-979E-28AFD01BAE5F}" srcOrd="0" destOrd="0" presId="urn:microsoft.com/office/officeart/2005/8/layout/vList3"/>
    <dgm:cxn modelId="{A7B35465-E17D-4B20-BDEF-7396E80A86EA}" type="presParOf" srcId="{53012012-6166-4A6F-877F-FE5582FEF111}" destId="{0A0A6EEE-7E84-47A6-AFA5-4F7354EEFE9B}" srcOrd="1" destOrd="0" presId="urn:microsoft.com/office/officeart/2005/8/layout/vList3"/>
    <dgm:cxn modelId="{D524F698-8BDA-42D2-B916-2DAF02D77681}" type="presParOf" srcId="{29D411C6-9CF9-4D7E-9A3B-DA97F91823CF}" destId="{ED3ABA8F-032D-4083-92B7-5979209A75B0}" srcOrd="11" destOrd="0" presId="urn:microsoft.com/office/officeart/2005/8/layout/vList3"/>
    <dgm:cxn modelId="{2F4773E9-7D00-465F-80FC-F8308CD81876}" type="presParOf" srcId="{29D411C6-9CF9-4D7E-9A3B-DA97F91823CF}" destId="{E226AECC-84BC-49F7-8B27-B685FA00E579}" srcOrd="12" destOrd="0" presId="urn:microsoft.com/office/officeart/2005/8/layout/vList3"/>
    <dgm:cxn modelId="{F8B9BEEB-2A48-4C42-9A28-9EF774538FD2}" type="presParOf" srcId="{E226AECC-84BC-49F7-8B27-B685FA00E579}" destId="{A019950F-2493-458D-8790-0A87D990BB7A}" srcOrd="0" destOrd="0" presId="urn:microsoft.com/office/officeart/2005/8/layout/vList3"/>
    <dgm:cxn modelId="{898D5201-78C3-4E76-A27E-5A2074EDC36F}" type="presParOf" srcId="{E226AECC-84BC-49F7-8B27-B685FA00E579}" destId="{E62436C2-2BA0-4AB0-9DB7-A0E66D27ED33}" srcOrd="1" destOrd="0" presId="urn:microsoft.com/office/officeart/2005/8/layout/vList3"/>
    <dgm:cxn modelId="{45627E52-EBD5-4E4A-918B-DAAE22AE687C}" type="presParOf" srcId="{29D411C6-9CF9-4D7E-9A3B-DA97F91823CF}" destId="{BCD73490-7E70-4015-9566-7043347F20F7}" srcOrd="13" destOrd="0" presId="urn:microsoft.com/office/officeart/2005/8/layout/vList3"/>
    <dgm:cxn modelId="{CCCF313F-CD3B-40D3-9A05-8721F5FB2D3A}" type="presParOf" srcId="{29D411C6-9CF9-4D7E-9A3B-DA97F91823CF}" destId="{E791C958-6558-430F-B698-05FA9057079A}" srcOrd="14" destOrd="0" presId="urn:microsoft.com/office/officeart/2005/8/layout/vList3"/>
    <dgm:cxn modelId="{49F5CBA4-1CD8-4EB5-A485-9AFC6C32FBF9}" type="presParOf" srcId="{E791C958-6558-430F-B698-05FA9057079A}" destId="{603C50AF-49C3-457A-9324-E31CF6599566}" srcOrd="0" destOrd="0" presId="urn:microsoft.com/office/officeart/2005/8/layout/vList3"/>
    <dgm:cxn modelId="{5B46ADCE-6EB2-4122-8B11-416363B41BE3}" type="presParOf" srcId="{E791C958-6558-430F-B698-05FA9057079A}" destId="{FE22F3DD-9999-4266-929A-CB05291213BE}" srcOrd="1" destOrd="0" presId="urn:microsoft.com/office/officeart/2005/8/layout/vList3"/>
    <dgm:cxn modelId="{3A46929C-02D8-44BB-89BB-FA1C153DD0DC}" type="presParOf" srcId="{29D411C6-9CF9-4D7E-9A3B-DA97F91823CF}" destId="{FE2BA951-D6A3-4866-95B8-8D39C951E66C}" srcOrd="15" destOrd="0" presId="urn:microsoft.com/office/officeart/2005/8/layout/vList3"/>
    <dgm:cxn modelId="{98B55A19-EAAF-4B30-8220-66ED5857F1D9}" type="presParOf" srcId="{29D411C6-9CF9-4D7E-9A3B-DA97F91823CF}" destId="{215C2439-30BC-4C70-9841-1BCE9EFD99A2}" srcOrd="16" destOrd="0" presId="urn:microsoft.com/office/officeart/2005/8/layout/vList3"/>
    <dgm:cxn modelId="{979A8945-B8BC-41BD-838C-A040CC518B79}" type="presParOf" srcId="{215C2439-30BC-4C70-9841-1BCE9EFD99A2}" destId="{41413192-4868-4427-8EC2-93E1BEBC0AC9}" srcOrd="0" destOrd="0" presId="urn:microsoft.com/office/officeart/2005/8/layout/vList3"/>
    <dgm:cxn modelId="{BE7B0458-E118-465D-943B-2373EDAF054F}" type="presParOf" srcId="{215C2439-30BC-4C70-9841-1BCE9EFD99A2}" destId="{5537C973-A41F-448F-8FFB-B8F89E1B1858}" srcOrd="1" destOrd="0" presId="urn:microsoft.com/office/officeart/2005/8/layout/vList3"/>
    <dgm:cxn modelId="{36C095E4-7463-46AB-B561-62E41736087E}" type="presParOf" srcId="{29D411C6-9CF9-4D7E-9A3B-DA97F91823CF}" destId="{9745682E-C06B-4164-A505-BAA37196657F}" srcOrd="17" destOrd="0" presId="urn:microsoft.com/office/officeart/2005/8/layout/vList3"/>
    <dgm:cxn modelId="{2C3A805C-7B64-46E0-AE84-5312ACE4A436}" type="presParOf" srcId="{29D411C6-9CF9-4D7E-9A3B-DA97F91823CF}" destId="{5BC0EE6E-6C64-4E9C-802B-286F70983E43}" srcOrd="18" destOrd="0" presId="urn:microsoft.com/office/officeart/2005/8/layout/vList3"/>
    <dgm:cxn modelId="{95F5E4F9-6512-45FB-AE35-C8174A529542}" type="presParOf" srcId="{5BC0EE6E-6C64-4E9C-802B-286F70983E43}" destId="{6D4C84C9-AF79-45DB-B1E8-5255C409AD0B}" srcOrd="0" destOrd="0" presId="urn:microsoft.com/office/officeart/2005/8/layout/vList3"/>
    <dgm:cxn modelId="{64CB4620-BE16-4502-B8DB-77F92DC17005}" type="presParOf" srcId="{5BC0EE6E-6C64-4E9C-802B-286F70983E43}" destId="{E4762189-C003-4A98-B11D-1796B3244242}" srcOrd="1" destOrd="0" presId="urn:microsoft.com/office/officeart/2005/8/layout/vList3"/>
    <dgm:cxn modelId="{E0B9881B-C25F-4D8B-ACF0-C9B0CE89E3DA}" type="presParOf" srcId="{29D411C6-9CF9-4D7E-9A3B-DA97F91823CF}" destId="{0D91A0C0-902A-4F26-B630-9E0D3353778C}" srcOrd="19" destOrd="0" presId="urn:microsoft.com/office/officeart/2005/8/layout/vList3"/>
    <dgm:cxn modelId="{543424BC-E830-48D1-9A18-3D0B9E69B5F0}" type="presParOf" srcId="{29D411C6-9CF9-4D7E-9A3B-DA97F91823CF}" destId="{18CDF2AF-5DE1-4BAE-BC44-E3F149930F31}" srcOrd="20" destOrd="0" presId="urn:microsoft.com/office/officeart/2005/8/layout/vList3"/>
    <dgm:cxn modelId="{D4FB00AB-B229-4A8E-837E-D0C1CE2192A2}" type="presParOf" srcId="{18CDF2AF-5DE1-4BAE-BC44-E3F149930F31}" destId="{34EBA71D-73DA-4BB9-B9C9-D1F789D2A97A}" srcOrd="0" destOrd="0" presId="urn:microsoft.com/office/officeart/2005/8/layout/vList3"/>
    <dgm:cxn modelId="{5ED4B55C-3134-43AA-BE53-B08F883394FB}" type="presParOf" srcId="{18CDF2AF-5DE1-4BAE-BC44-E3F149930F31}" destId="{406D027E-F9CB-4BC0-BB9E-925E199AB4CE}" srcOrd="1" destOrd="0" presId="urn:microsoft.com/office/officeart/2005/8/layout/vList3"/>
    <dgm:cxn modelId="{4B549986-B374-4E8A-A1E9-EC32DABC93F7}" type="presParOf" srcId="{29D411C6-9CF9-4D7E-9A3B-DA97F91823CF}" destId="{F60D56C1-AE4E-4111-8ED6-778A8FBEC8EE}" srcOrd="21" destOrd="0" presId="urn:microsoft.com/office/officeart/2005/8/layout/vList3"/>
    <dgm:cxn modelId="{42F2F0CD-ECFF-4DF5-B401-F3822A2690EE}" type="presParOf" srcId="{29D411C6-9CF9-4D7E-9A3B-DA97F91823CF}" destId="{453C329B-0DA2-48C7-8147-C1DC83EEB307}" srcOrd="22" destOrd="0" presId="urn:microsoft.com/office/officeart/2005/8/layout/vList3"/>
    <dgm:cxn modelId="{08ABE5FB-AE61-49A5-A40B-CF1F3D42FAF8}" type="presParOf" srcId="{453C329B-0DA2-48C7-8147-C1DC83EEB307}" destId="{BB45D06E-B658-4F07-B12E-69E9242A175F}" srcOrd="0" destOrd="0" presId="urn:microsoft.com/office/officeart/2005/8/layout/vList3"/>
    <dgm:cxn modelId="{23884C1A-F7C6-4605-A02F-708F731007BB}" type="presParOf" srcId="{453C329B-0DA2-48C7-8147-C1DC83EEB307}" destId="{83B429D3-BF82-40EA-BAC6-B403400A16D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8C34722-17A7-4C4D-BFE3-E31A44C5D537}" type="doc">
      <dgm:prSet loTypeId="urn:microsoft.com/office/officeart/2005/8/layout/pyramid2" loCatId="list" qsTypeId="urn:microsoft.com/office/officeart/2005/8/quickstyle/simple1#7" qsCatId="simple" csTypeId="urn:microsoft.com/office/officeart/2005/8/colors/accent1_4" csCatId="accent1" phldr="1"/>
      <dgm:spPr/>
      <dgm:t>
        <a:bodyPr/>
        <a:lstStyle/>
        <a:p>
          <a:endParaRPr lang="it-IT"/>
        </a:p>
      </dgm:t>
    </dgm:pt>
    <dgm:pt modelId="{3C20E278-1D78-49F1-BE82-DDBE73622A98}">
      <dgm:prSet phldrT="[Testo]"/>
      <dgm:spPr/>
      <dgm:t>
        <a:bodyPr/>
        <a:lstStyle/>
        <a:p>
          <a:r>
            <a:rPr lang="it-IT" dirty="0" smtClean="0"/>
            <a:t>COLLOCARE LE AZIONI QUOTIDIANE NEL TEMPO DELLA GIORNATA E DELLA SETTIMANA</a:t>
          </a:r>
          <a:endParaRPr lang="it-IT" dirty="0"/>
        </a:p>
      </dgm:t>
    </dgm:pt>
    <dgm:pt modelId="{7E48919F-2189-462A-B303-449917517ED9}" type="parTrans" cxnId="{FF23E3EE-B444-4E90-9105-1F0458D7DEEA}">
      <dgm:prSet/>
      <dgm:spPr/>
      <dgm:t>
        <a:bodyPr/>
        <a:lstStyle/>
        <a:p>
          <a:endParaRPr lang="it-IT"/>
        </a:p>
      </dgm:t>
    </dgm:pt>
    <dgm:pt modelId="{F637CB38-B46D-4CA9-B27D-C0087C7D139A}" type="sibTrans" cxnId="{FF23E3EE-B444-4E90-9105-1F0458D7DEEA}">
      <dgm:prSet/>
      <dgm:spPr/>
      <dgm:t>
        <a:bodyPr/>
        <a:lstStyle/>
        <a:p>
          <a:endParaRPr lang="it-IT"/>
        </a:p>
      </dgm:t>
    </dgm:pt>
    <dgm:pt modelId="{98977F82-B360-4605-9FB9-60FC8E3E3B42}">
      <dgm:prSet phldrT="[Testo]"/>
      <dgm:spPr/>
      <dgm:t>
        <a:bodyPr/>
        <a:lstStyle/>
        <a:p>
          <a:r>
            <a:rPr lang="it-IT" dirty="0" smtClean="0"/>
            <a:t>OSSERVARE CON ATTENZIONE IL PROPRIO CORPO, GLI ORGANISMI VIVENTI</a:t>
          </a:r>
          <a:endParaRPr lang="it-IT" dirty="0"/>
        </a:p>
      </dgm:t>
    </dgm:pt>
    <dgm:pt modelId="{3C8547BC-7111-444A-9F35-C95C0E30FD95}" type="parTrans" cxnId="{1D056B26-9F66-4BD8-A363-9F50CF53F94E}">
      <dgm:prSet/>
      <dgm:spPr/>
      <dgm:t>
        <a:bodyPr/>
        <a:lstStyle/>
        <a:p>
          <a:endParaRPr lang="it-IT"/>
        </a:p>
      </dgm:t>
    </dgm:pt>
    <dgm:pt modelId="{9FF1E710-0FA6-4DA7-9EA8-47B739547E4B}" type="sibTrans" cxnId="{1D056B26-9F66-4BD8-A363-9F50CF53F94E}">
      <dgm:prSet/>
      <dgm:spPr/>
      <dgm:t>
        <a:bodyPr/>
        <a:lstStyle/>
        <a:p>
          <a:endParaRPr lang="it-IT"/>
        </a:p>
      </dgm:t>
    </dgm:pt>
    <dgm:pt modelId="{2207DEEB-8D3B-47B5-80C0-A11A9D3AA529}">
      <dgm:prSet phldrT="[Testo]"/>
      <dgm:spPr/>
      <dgm:t>
        <a:bodyPr/>
        <a:lstStyle/>
        <a:p>
          <a:r>
            <a:rPr lang="it-IT" dirty="0" smtClean="0"/>
            <a:t>COGLIERE I CAMBIAMENTI</a:t>
          </a:r>
          <a:endParaRPr lang="it-IT" dirty="0"/>
        </a:p>
      </dgm:t>
    </dgm:pt>
    <dgm:pt modelId="{6979DCDF-03FA-41D3-B1A2-CB0D7C496D37}" type="parTrans" cxnId="{53CEF0BF-2B8B-4A46-9E70-0046A064A6EA}">
      <dgm:prSet/>
      <dgm:spPr/>
      <dgm:t>
        <a:bodyPr/>
        <a:lstStyle/>
        <a:p>
          <a:endParaRPr lang="it-IT"/>
        </a:p>
      </dgm:t>
    </dgm:pt>
    <dgm:pt modelId="{0544BEBB-0158-422A-A08D-4F4E50CF17AD}" type="sibTrans" cxnId="{53CEF0BF-2B8B-4A46-9E70-0046A064A6EA}">
      <dgm:prSet/>
      <dgm:spPr/>
      <dgm:t>
        <a:bodyPr/>
        <a:lstStyle/>
        <a:p>
          <a:endParaRPr lang="it-IT"/>
        </a:p>
      </dgm:t>
    </dgm:pt>
    <dgm:pt modelId="{4C259A37-4699-4B6F-B406-7303DDA9E78D}">
      <dgm:prSet/>
      <dgm:spPr/>
      <dgm:t>
        <a:bodyPr/>
        <a:lstStyle/>
        <a:p>
          <a:r>
            <a:rPr lang="it-IT" dirty="0" smtClean="0"/>
            <a:t>SI</a:t>
          </a:r>
          <a:r>
            <a:rPr lang="it-IT" baseline="0" dirty="0" smtClean="0"/>
            <a:t> INTERESSA A MACCHINE E STRUMENTI TECNOLOGICI, SCOPRIRNE LE FUNZIONI ED USI</a:t>
          </a:r>
          <a:endParaRPr lang="it-IT" dirty="0"/>
        </a:p>
      </dgm:t>
    </dgm:pt>
    <dgm:pt modelId="{183A6B58-DA31-41FC-AA1A-1F7FD408BDBB}" type="parTrans" cxnId="{C746B5AB-294D-43D7-BB6E-FFEC7E9C3373}">
      <dgm:prSet/>
      <dgm:spPr/>
      <dgm:t>
        <a:bodyPr/>
        <a:lstStyle/>
        <a:p>
          <a:endParaRPr lang="it-IT"/>
        </a:p>
      </dgm:t>
    </dgm:pt>
    <dgm:pt modelId="{ACBC9D0F-B4DF-4533-83EB-5C77EF240028}" type="sibTrans" cxnId="{C746B5AB-294D-43D7-BB6E-FFEC7E9C3373}">
      <dgm:prSet/>
      <dgm:spPr/>
      <dgm:t>
        <a:bodyPr/>
        <a:lstStyle/>
        <a:p>
          <a:endParaRPr lang="it-IT"/>
        </a:p>
      </dgm:t>
    </dgm:pt>
    <dgm:pt modelId="{293675D8-C6B1-4A02-935C-DC7BF5E10F6D}">
      <dgm:prSet/>
      <dgm:spPr/>
      <dgm:t>
        <a:bodyPr/>
        <a:lstStyle/>
        <a:p>
          <a:r>
            <a:rPr lang="it-IT" dirty="0" smtClean="0"/>
            <a:t>HA</a:t>
          </a:r>
          <a:r>
            <a:rPr lang="it-IT" baseline="0" dirty="0" smtClean="0"/>
            <a:t> FAMILIARITA’ CON LE STRATEGIE DEL CONTARE E DELL’OPERARE</a:t>
          </a:r>
          <a:endParaRPr lang="it-IT" dirty="0"/>
        </a:p>
      </dgm:t>
    </dgm:pt>
    <dgm:pt modelId="{E73C90CE-AC09-453C-BA4F-F90BF55A8A5D}" type="parTrans" cxnId="{2E52C1E8-492A-4408-AF66-A6B315DC5B84}">
      <dgm:prSet/>
      <dgm:spPr/>
      <dgm:t>
        <a:bodyPr/>
        <a:lstStyle/>
        <a:p>
          <a:endParaRPr lang="it-IT"/>
        </a:p>
      </dgm:t>
    </dgm:pt>
    <dgm:pt modelId="{C2254B4F-D059-41D1-B747-A5FFBBED48C3}" type="sibTrans" cxnId="{2E52C1E8-492A-4408-AF66-A6B315DC5B84}">
      <dgm:prSet/>
      <dgm:spPr/>
      <dgm:t>
        <a:bodyPr/>
        <a:lstStyle/>
        <a:p>
          <a:endParaRPr lang="it-IT"/>
        </a:p>
      </dgm:t>
    </dgm:pt>
    <dgm:pt modelId="{7A82F261-5DAD-47EE-BB6A-9C91442E9CA3}">
      <dgm:prSet/>
      <dgm:spPr/>
      <dgm:t>
        <a:bodyPr/>
        <a:lstStyle/>
        <a:p>
          <a:r>
            <a:rPr lang="it-IT" dirty="0" smtClean="0"/>
            <a:t>EFFETTUARE LE PRIME MISURAZIONI</a:t>
          </a:r>
          <a:endParaRPr lang="it-IT" dirty="0"/>
        </a:p>
      </dgm:t>
    </dgm:pt>
    <dgm:pt modelId="{4F9AA237-3DC4-45C8-BC70-409E4F1C12BF}" type="parTrans" cxnId="{CE2B5824-723C-4CFB-B6B3-B5A3D6C2B9B6}">
      <dgm:prSet/>
      <dgm:spPr/>
      <dgm:t>
        <a:bodyPr/>
        <a:lstStyle/>
        <a:p>
          <a:endParaRPr lang="it-IT"/>
        </a:p>
      </dgm:t>
    </dgm:pt>
    <dgm:pt modelId="{0BC49B77-C3F5-443A-8E6E-2435485469DF}" type="sibTrans" cxnId="{CE2B5824-723C-4CFB-B6B3-B5A3D6C2B9B6}">
      <dgm:prSet/>
      <dgm:spPr/>
      <dgm:t>
        <a:bodyPr/>
        <a:lstStyle/>
        <a:p>
          <a:endParaRPr lang="it-IT"/>
        </a:p>
      </dgm:t>
    </dgm:pt>
    <dgm:pt modelId="{6B17EA54-27ED-4FC0-BD2B-ED6B8214D56F}">
      <dgm:prSet/>
      <dgm:spPr/>
      <dgm:t>
        <a:bodyPr/>
        <a:lstStyle/>
        <a:p>
          <a:r>
            <a:rPr lang="it-IT" dirty="0" smtClean="0"/>
            <a:t>INDIVIDUARE LE POSIZIONI </a:t>
          </a:r>
          <a:r>
            <a:rPr lang="it-IT" dirty="0" err="1" smtClean="0"/>
            <a:t>DI</a:t>
          </a:r>
          <a:r>
            <a:rPr lang="it-IT" dirty="0" smtClean="0"/>
            <a:t> OGGETTI E PERSONE NELLO SPAZIO</a:t>
          </a:r>
          <a:endParaRPr lang="it-IT" dirty="0"/>
        </a:p>
      </dgm:t>
    </dgm:pt>
    <dgm:pt modelId="{DDA936D1-942C-4B22-8768-83DD4DB1A2AA}" type="parTrans" cxnId="{0A529BF2-7003-4C20-A3FA-0ECB3A3DD9B6}">
      <dgm:prSet/>
      <dgm:spPr/>
      <dgm:t>
        <a:bodyPr/>
        <a:lstStyle/>
        <a:p>
          <a:endParaRPr lang="it-IT"/>
        </a:p>
      </dgm:t>
    </dgm:pt>
    <dgm:pt modelId="{500B2A3F-E4E2-4A0E-A522-2C3792E57472}" type="sibTrans" cxnId="{0A529BF2-7003-4C20-A3FA-0ECB3A3DD9B6}">
      <dgm:prSet/>
      <dgm:spPr/>
      <dgm:t>
        <a:bodyPr/>
        <a:lstStyle/>
        <a:p>
          <a:endParaRPr lang="it-IT"/>
        </a:p>
      </dgm:t>
    </dgm:pt>
    <dgm:pt modelId="{BC92287E-981D-493A-8F72-DF185730497E}">
      <dgm:prSet phldrT="[Testo]"/>
      <dgm:spPr/>
      <dgm:t>
        <a:bodyPr/>
        <a:lstStyle/>
        <a:p>
          <a:r>
            <a:rPr lang="it-IT" dirty="0" smtClean="0"/>
            <a:t>RAGGRUPPARE E ORDINARE OGGETTI E MATERIALI SECONDO CRITERI CONDIVISI.</a:t>
          </a:r>
          <a:endParaRPr lang="it-IT" dirty="0"/>
        </a:p>
      </dgm:t>
    </dgm:pt>
    <dgm:pt modelId="{E27584EC-3C0C-4D21-AB4B-50EF711822EB}" type="parTrans" cxnId="{F2E2038D-4B56-4D16-A65B-E799FABAE5CD}">
      <dgm:prSet/>
      <dgm:spPr/>
      <dgm:t>
        <a:bodyPr/>
        <a:lstStyle/>
        <a:p>
          <a:endParaRPr lang="it-IT"/>
        </a:p>
      </dgm:t>
    </dgm:pt>
    <dgm:pt modelId="{DA4C622C-B108-4465-BC28-ACBA17BE9F2C}" type="sibTrans" cxnId="{F2E2038D-4B56-4D16-A65B-E799FABAE5CD}">
      <dgm:prSet/>
      <dgm:spPr/>
      <dgm:t>
        <a:bodyPr/>
        <a:lstStyle/>
        <a:p>
          <a:endParaRPr lang="it-IT"/>
        </a:p>
      </dgm:t>
    </dgm:pt>
    <dgm:pt modelId="{AFFE34A6-4A60-41FD-80F5-29B89DF0A4B7}">
      <dgm:prSet phldrT="[Testo]"/>
      <dgm:spPr/>
      <dgm:t>
        <a:bodyPr/>
        <a:lstStyle/>
        <a:p>
          <a:r>
            <a:rPr lang="it-IT" dirty="0" smtClean="0"/>
            <a:t>RIFERIRE</a:t>
          </a:r>
          <a:r>
            <a:rPr lang="it-IT" baseline="0" dirty="0" smtClean="0"/>
            <a:t>  EVENTI</a:t>
          </a:r>
          <a:endParaRPr lang="it-IT" dirty="0"/>
        </a:p>
      </dgm:t>
    </dgm:pt>
    <dgm:pt modelId="{CC1F25EF-52BE-498D-838C-A0DAB83FA4C2}" type="parTrans" cxnId="{A150143D-EC49-42FD-A8B3-FD581E4CFDC8}">
      <dgm:prSet/>
      <dgm:spPr/>
      <dgm:t>
        <a:bodyPr/>
        <a:lstStyle/>
        <a:p>
          <a:endParaRPr lang="it-IT"/>
        </a:p>
      </dgm:t>
    </dgm:pt>
    <dgm:pt modelId="{47E8816D-0450-4A15-BA35-F9A74DAFA0A7}" type="sibTrans" cxnId="{A150143D-EC49-42FD-A8B3-FD581E4CFDC8}">
      <dgm:prSet/>
      <dgm:spPr/>
      <dgm:t>
        <a:bodyPr/>
        <a:lstStyle/>
        <a:p>
          <a:endParaRPr lang="it-IT"/>
        </a:p>
      </dgm:t>
    </dgm:pt>
    <dgm:pt modelId="{FDFDB120-7944-44AC-9C1A-D10D1803F9FC}" type="pres">
      <dgm:prSet presAssocID="{28C34722-17A7-4C4D-BFE3-E31A44C5D537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it-IT"/>
        </a:p>
      </dgm:t>
    </dgm:pt>
    <dgm:pt modelId="{308F9260-2D4F-4764-BCEF-89FE26855FA1}" type="pres">
      <dgm:prSet presAssocID="{28C34722-17A7-4C4D-BFE3-E31A44C5D537}" presName="pyramid" presStyleLbl="node1" presStyleIdx="0" presStyleCnt="1"/>
      <dgm:spPr/>
      <dgm:t>
        <a:bodyPr/>
        <a:lstStyle/>
        <a:p>
          <a:endParaRPr lang="it-IT"/>
        </a:p>
      </dgm:t>
    </dgm:pt>
    <dgm:pt modelId="{36EB89B7-5C77-4647-AE15-98FA341A2551}" type="pres">
      <dgm:prSet presAssocID="{28C34722-17A7-4C4D-BFE3-E31A44C5D537}" presName="theList" presStyleCnt="0"/>
      <dgm:spPr/>
      <dgm:t>
        <a:bodyPr/>
        <a:lstStyle/>
        <a:p>
          <a:endParaRPr lang="it-IT"/>
        </a:p>
      </dgm:t>
    </dgm:pt>
    <dgm:pt modelId="{12C1705C-5901-49D3-A5B6-560635330BBA}" type="pres">
      <dgm:prSet presAssocID="{BC92287E-981D-493A-8F72-DF185730497E}" presName="aNode" presStyleLbl="fgAcc1" presStyleIdx="0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C7BA918-2113-40E2-9E14-EB748CCC17FC}" type="pres">
      <dgm:prSet presAssocID="{BC92287E-981D-493A-8F72-DF185730497E}" presName="aSpace" presStyleCnt="0"/>
      <dgm:spPr/>
      <dgm:t>
        <a:bodyPr/>
        <a:lstStyle/>
        <a:p>
          <a:endParaRPr lang="it-IT"/>
        </a:p>
      </dgm:t>
    </dgm:pt>
    <dgm:pt modelId="{CF0A7EC3-50F2-4007-BE4C-22F06A643270}" type="pres">
      <dgm:prSet presAssocID="{3C20E278-1D78-49F1-BE82-DDBE73622A98}" presName="aNode" presStyleLbl="fgAcc1" presStyleIdx="1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568CF0E-FEB6-4C55-B023-0709E1420B6D}" type="pres">
      <dgm:prSet presAssocID="{3C20E278-1D78-49F1-BE82-DDBE73622A98}" presName="aSpace" presStyleCnt="0"/>
      <dgm:spPr/>
      <dgm:t>
        <a:bodyPr/>
        <a:lstStyle/>
        <a:p>
          <a:endParaRPr lang="it-IT"/>
        </a:p>
      </dgm:t>
    </dgm:pt>
    <dgm:pt modelId="{8728AA49-456F-499F-B2F3-E68335CAB0FD}" type="pres">
      <dgm:prSet presAssocID="{AFFE34A6-4A60-41FD-80F5-29B89DF0A4B7}" presName="aNode" presStyleLbl="fgAcc1" presStyleIdx="2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614F2C8-514E-43CB-B578-3631995DE51B}" type="pres">
      <dgm:prSet presAssocID="{AFFE34A6-4A60-41FD-80F5-29B89DF0A4B7}" presName="aSpace" presStyleCnt="0"/>
      <dgm:spPr/>
      <dgm:t>
        <a:bodyPr/>
        <a:lstStyle/>
        <a:p>
          <a:endParaRPr lang="it-IT"/>
        </a:p>
      </dgm:t>
    </dgm:pt>
    <dgm:pt modelId="{17FF6E46-9B3F-4015-AFF0-0C2EC5462F8A}" type="pres">
      <dgm:prSet presAssocID="{98977F82-B360-4605-9FB9-60FC8E3E3B42}" presName="aNode" presStyleLbl="fgAcc1" presStyleIdx="3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5CD5EDB-DD43-4ABD-AA37-46F89C86E0BE}" type="pres">
      <dgm:prSet presAssocID="{98977F82-B360-4605-9FB9-60FC8E3E3B42}" presName="aSpace" presStyleCnt="0"/>
      <dgm:spPr/>
      <dgm:t>
        <a:bodyPr/>
        <a:lstStyle/>
        <a:p>
          <a:endParaRPr lang="it-IT"/>
        </a:p>
      </dgm:t>
    </dgm:pt>
    <dgm:pt modelId="{DE39B3FE-7AB6-490D-AAD0-0D1742F2C7C9}" type="pres">
      <dgm:prSet presAssocID="{2207DEEB-8D3B-47B5-80C0-A11A9D3AA529}" presName="aNode" presStyleLbl="fgAcc1" presStyleIdx="4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1B9F49D-2FD6-43DA-881E-F0539B1B510E}" type="pres">
      <dgm:prSet presAssocID="{2207DEEB-8D3B-47B5-80C0-A11A9D3AA529}" presName="aSpace" presStyleCnt="0"/>
      <dgm:spPr/>
      <dgm:t>
        <a:bodyPr/>
        <a:lstStyle/>
        <a:p>
          <a:endParaRPr lang="it-IT"/>
        </a:p>
      </dgm:t>
    </dgm:pt>
    <dgm:pt modelId="{7701502D-9351-48FD-B2EF-7B8AB1B88170}" type="pres">
      <dgm:prSet presAssocID="{4C259A37-4699-4B6F-B406-7303DDA9E78D}" presName="aNode" presStyleLbl="fgAcc1" presStyleIdx="5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75B2887D-4043-40DE-8ACF-F7392EED859F}" type="pres">
      <dgm:prSet presAssocID="{4C259A37-4699-4B6F-B406-7303DDA9E78D}" presName="aSpace" presStyleCnt="0"/>
      <dgm:spPr/>
      <dgm:t>
        <a:bodyPr/>
        <a:lstStyle/>
        <a:p>
          <a:endParaRPr lang="it-IT"/>
        </a:p>
      </dgm:t>
    </dgm:pt>
    <dgm:pt modelId="{111C276F-E625-4C45-A0AA-FCB337992547}" type="pres">
      <dgm:prSet presAssocID="{293675D8-C6B1-4A02-935C-DC7BF5E10F6D}" presName="aNode" presStyleLbl="fgAcc1" presStyleIdx="6" presStyleCnt="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C646E23-9239-4E51-9C7E-1878ECFC3AEB}" type="pres">
      <dgm:prSet presAssocID="{293675D8-C6B1-4A02-935C-DC7BF5E10F6D}" presName="aSpace" presStyleCnt="0"/>
      <dgm:spPr/>
      <dgm:t>
        <a:bodyPr/>
        <a:lstStyle/>
        <a:p>
          <a:endParaRPr lang="it-IT"/>
        </a:p>
      </dgm:t>
    </dgm:pt>
    <dgm:pt modelId="{BD7F6D7F-FC6C-4CC4-ACFE-30BE2FF06C7E}" type="pres">
      <dgm:prSet presAssocID="{7A82F261-5DAD-47EE-BB6A-9C91442E9CA3}" presName="aNode" presStyleLbl="fgAcc1" presStyleIdx="7" presStyleCnt="9" custLinFactNeighborX="630" custLinFactNeighborY="-1342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AB4C560-1859-4E52-B188-387D25C76EDC}" type="pres">
      <dgm:prSet presAssocID="{7A82F261-5DAD-47EE-BB6A-9C91442E9CA3}" presName="aSpace" presStyleCnt="0"/>
      <dgm:spPr/>
      <dgm:t>
        <a:bodyPr/>
        <a:lstStyle/>
        <a:p>
          <a:endParaRPr lang="it-IT"/>
        </a:p>
      </dgm:t>
    </dgm:pt>
    <dgm:pt modelId="{98E13734-FE7C-4B15-B9A9-F635778BBA74}" type="pres">
      <dgm:prSet presAssocID="{6B17EA54-27ED-4FC0-BD2B-ED6B8214D56F}" presName="aNode" presStyleLbl="fgAcc1" presStyleIdx="8" presStyleCnt="9" custLinFactNeighborX="-3006" custLinFactNeighborY="4389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A657863-B6CF-4F9E-9E66-2A9184620729}" type="pres">
      <dgm:prSet presAssocID="{6B17EA54-27ED-4FC0-BD2B-ED6B8214D56F}" presName="aSpace" presStyleCnt="0"/>
      <dgm:spPr/>
      <dgm:t>
        <a:bodyPr/>
        <a:lstStyle/>
        <a:p>
          <a:endParaRPr lang="it-IT"/>
        </a:p>
      </dgm:t>
    </dgm:pt>
  </dgm:ptLst>
  <dgm:cxnLst>
    <dgm:cxn modelId="{53CEF0BF-2B8B-4A46-9E70-0046A064A6EA}" srcId="{28C34722-17A7-4C4D-BFE3-E31A44C5D537}" destId="{2207DEEB-8D3B-47B5-80C0-A11A9D3AA529}" srcOrd="4" destOrd="0" parTransId="{6979DCDF-03FA-41D3-B1A2-CB0D7C496D37}" sibTransId="{0544BEBB-0158-422A-A08D-4F4E50CF17AD}"/>
    <dgm:cxn modelId="{FF23E3EE-B444-4E90-9105-1F0458D7DEEA}" srcId="{28C34722-17A7-4C4D-BFE3-E31A44C5D537}" destId="{3C20E278-1D78-49F1-BE82-DDBE73622A98}" srcOrd="1" destOrd="0" parTransId="{7E48919F-2189-462A-B303-449917517ED9}" sibTransId="{F637CB38-B46D-4CA9-B27D-C0087C7D139A}"/>
    <dgm:cxn modelId="{1B439E69-19FC-4F1A-B746-DFA78A0DCF54}" type="presOf" srcId="{7A82F261-5DAD-47EE-BB6A-9C91442E9CA3}" destId="{BD7F6D7F-FC6C-4CC4-ACFE-30BE2FF06C7E}" srcOrd="0" destOrd="0" presId="urn:microsoft.com/office/officeart/2005/8/layout/pyramid2"/>
    <dgm:cxn modelId="{C45864E5-8F06-4AF3-8002-2BA7C00E9D97}" type="presOf" srcId="{2207DEEB-8D3B-47B5-80C0-A11A9D3AA529}" destId="{DE39B3FE-7AB6-490D-AAD0-0D1742F2C7C9}" srcOrd="0" destOrd="0" presId="urn:microsoft.com/office/officeart/2005/8/layout/pyramid2"/>
    <dgm:cxn modelId="{31060A4E-AAA4-4E2A-9F08-F41DD08F340C}" type="presOf" srcId="{98977F82-B360-4605-9FB9-60FC8E3E3B42}" destId="{17FF6E46-9B3F-4015-AFF0-0C2EC5462F8A}" srcOrd="0" destOrd="0" presId="urn:microsoft.com/office/officeart/2005/8/layout/pyramid2"/>
    <dgm:cxn modelId="{62C214C7-76B3-4DA4-9875-CCF9CEF3DC4C}" type="presOf" srcId="{6B17EA54-27ED-4FC0-BD2B-ED6B8214D56F}" destId="{98E13734-FE7C-4B15-B9A9-F635778BBA74}" srcOrd="0" destOrd="0" presId="urn:microsoft.com/office/officeart/2005/8/layout/pyramid2"/>
    <dgm:cxn modelId="{A150143D-EC49-42FD-A8B3-FD581E4CFDC8}" srcId="{28C34722-17A7-4C4D-BFE3-E31A44C5D537}" destId="{AFFE34A6-4A60-41FD-80F5-29B89DF0A4B7}" srcOrd="2" destOrd="0" parTransId="{CC1F25EF-52BE-498D-838C-A0DAB83FA4C2}" sibTransId="{47E8816D-0450-4A15-BA35-F9A74DAFA0A7}"/>
    <dgm:cxn modelId="{ED7361EB-9457-43A0-BCCE-275DCA0DC219}" type="presOf" srcId="{28C34722-17A7-4C4D-BFE3-E31A44C5D537}" destId="{FDFDB120-7944-44AC-9C1A-D10D1803F9FC}" srcOrd="0" destOrd="0" presId="urn:microsoft.com/office/officeart/2005/8/layout/pyramid2"/>
    <dgm:cxn modelId="{2C24AA28-DA89-4F1E-A29A-011C16B01565}" type="presOf" srcId="{293675D8-C6B1-4A02-935C-DC7BF5E10F6D}" destId="{111C276F-E625-4C45-A0AA-FCB337992547}" srcOrd="0" destOrd="0" presId="urn:microsoft.com/office/officeart/2005/8/layout/pyramid2"/>
    <dgm:cxn modelId="{07E5DCBB-431E-41C5-84C2-296C56065678}" type="presOf" srcId="{4C259A37-4699-4B6F-B406-7303DDA9E78D}" destId="{7701502D-9351-48FD-B2EF-7B8AB1B88170}" srcOrd="0" destOrd="0" presId="urn:microsoft.com/office/officeart/2005/8/layout/pyramid2"/>
    <dgm:cxn modelId="{1D056B26-9F66-4BD8-A363-9F50CF53F94E}" srcId="{28C34722-17A7-4C4D-BFE3-E31A44C5D537}" destId="{98977F82-B360-4605-9FB9-60FC8E3E3B42}" srcOrd="3" destOrd="0" parTransId="{3C8547BC-7111-444A-9F35-C95C0E30FD95}" sibTransId="{9FF1E710-0FA6-4DA7-9EA8-47B739547E4B}"/>
    <dgm:cxn modelId="{DF750F3E-6688-457F-B354-1D921D7B3EEF}" type="presOf" srcId="{AFFE34A6-4A60-41FD-80F5-29B89DF0A4B7}" destId="{8728AA49-456F-499F-B2F3-E68335CAB0FD}" srcOrd="0" destOrd="0" presId="urn:microsoft.com/office/officeart/2005/8/layout/pyramid2"/>
    <dgm:cxn modelId="{0A529BF2-7003-4C20-A3FA-0ECB3A3DD9B6}" srcId="{28C34722-17A7-4C4D-BFE3-E31A44C5D537}" destId="{6B17EA54-27ED-4FC0-BD2B-ED6B8214D56F}" srcOrd="8" destOrd="0" parTransId="{DDA936D1-942C-4B22-8768-83DD4DB1A2AA}" sibTransId="{500B2A3F-E4E2-4A0E-A522-2C3792E57472}"/>
    <dgm:cxn modelId="{CE2B5824-723C-4CFB-B6B3-B5A3D6C2B9B6}" srcId="{28C34722-17A7-4C4D-BFE3-E31A44C5D537}" destId="{7A82F261-5DAD-47EE-BB6A-9C91442E9CA3}" srcOrd="7" destOrd="0" parTransId="{4F9AA237-3DC4-45C8-BC70-409E4F1C12BF}" sibTransId="{0BC49B77-C3F5-443A-8E6E-2435485469DF}"/>
    <dgm:cxn modelId="{76B1CE6D-B6D3-4E9A-9695-D0001910259A}" type="presOf" srcId="{3C20E278-1D78-49F1-BE82-DDBE73622A98}" destId="{CF0A7EC3-50F2-4007-BE4C-22F06A643270}" srcOrd="0" destOrd="0" presId="urn:microsoft.com/office/officeart/2005/8/layout/pyramid2"/>
    <dgm:cxn modelId="{368207EE-41FB-42EC-8C7A-4AD204C14F22}" type="presOf" srcId="{BC92287E-981D-493A-8F72-DF185730497E}" destId="{12C1705C-5901-49D3-A5B6-560635330BBA}" srcOrd="0" destOrd="0" presId="urn:microsoft.com/office/officeart/2005/8/layout/pyramid2"/>
    <dgm:cxn modelId="{2E52C1E8-492A-4408-AF66-A6B315DC5B84}" srcId="{28C34722-17A7-4C4D-BFE3-E31A44C5D537}" destId="{293675D8-C6B1-4A02-935C-DC7BF5E10F6D}" srcOrd="6" destOrd="0" parTransId="{E73C90CE-AC09-453C-BA4F-F90BF55A8A5D}" sibTransId="{C2254B4F-D059-41D1-B747-A5FFBBED48C3}"/>
    <dgm:cxn modelId="{C746B5AB-294D-43D7-BB6E-FFEC7E9C3373}" srcId="{28C34722-17A7-4C4D-BFE3-E31A44C5D537}" destId="{4C259A37-4699-4B6F-B406-7303DDA9E78D}" srcOrd="5" destOrd="0" parTransId="{183A6B58-DA31-41FC-AA1A-1F7FD408BDBB}" sibTransId="{ACBC9D0F-B4DF-4533-83EB-5C77EF240028}"/>
    <dgm:cxn modelId="{F2E2038D-4B56-4D16-A65B-E799FABAE5CD}" srcId="{28C34722-17A7-4C4D-BFE3-E31A44C5D537}" destId="{BC92287E-981D-493A-8F72-DF185730497E}" srcOrd="0" destOrd="0" parTransId="{E27584EC-3C0C-4D21-AB4B-50EF711822EB}" sibTransId="{DA4C622C-B108-4465-BC28-ACBA17BE9F2C}"/>
    <dgm:cxn modelId="{1F1A2420-3566-40FF-9222-26C768D34E33}" type="presParOf" srcId="{FDFDB120-7944-44AC-9C1A-D10D1803F9FC}" destId="{308F9260-2D4F-4764-BCEF-89FE26855FA1}" srcOrd="0" destOrd="0" presId="urn:microsoft.com/office/officeart/2005/8/layout/pyramid2"/>
    <dgm:cxn modelId="{B10C16F1-1679-44D2-8DF7-F03A0B84B209}" type="presParOf" srcId="{FDFDB120-7944-44AC-9C1A-D10D1803F9FC}" destId="{36EB89B7-5C77-4647-AE15-98FA341A2551}" srcOrd="1" destOrd="0" presId="urn:microsoft.com/office/officeart/2005/8/layout/pyramid2"/>
    <dgm:cxn modelId="{E084041D-68DC-4F8A-BAD6-358246149D2A}" type="presParOf" srcId="{36EB89B7-5C77-4647-AE15-98FA341A2551}" destId="{12C1705C-5901-49D3-A5B6-560635330BBA}" srcOrd="0" destOrd="0" presId="urn:microsoft.com/office/officeart/2005/8/layout/pyramid2"/>
    <dgm:cxn modelId="{14BD6E7B-F9FF-4659-8848-228B0AFC067D}" type="presParOf" srcId="{36EB89B7-5C77-4647-AE15-98FA341A2551}" destId="{2C7BA918-2113-40E2-9E14-EB748CCC17FC}" srcOrd="1" destOrd="0" presId="urn:microsoft.com/office/officeart/2005/8/layout/pyramid2"/>
    <dgm:cxn modelId="{18D80A73-78B1-4A2C-8F61-713457F4433D}" type="presParOf" srcId="{36EB89B7-5C77-4647-AE15-98FA341A2551}" destId="{CF0A7EC3-50F2-4007-BE4C-22F06A643270}" srcOrd="2" destOrd="0" presId="urn:microsoft.com/office/officeart/2005/8/layout/pyramid2"/>
    <dgm:cxn modelId="{372EC646-66FF-42CF-8AED-9BED9A54851E}" type="presParOf" srcId="{36EB89B7-5C77-4647-AE15-98FA341A2551}" destId="{5568CF0E-FEB6-4C55-B023-0709E1420B6D}" srcOrd="3" destOrd="0" presId="urn:microsoft.com/office/officeart/2005/8/layout/pyramid2"/>
    <dgm:cxn modelId="{D03D21F9-17F5-4A11-BD54-10B1E4038AB0}" type="presParOf" srcId="{36EB89B7-5C77-4647-AE15-98FA341A2551}" destId="{8728AA49-456F-499F-B2F3-E68335CAB0FD}" srcOrd="4" destOrd="0" presId="urn:microsoft.com/office/officeart/2005/8/layout/pyramid2"/>
    <dgm:cxn modelId="{C9B6BF84-651C-4740-8001-96BE082AAA59}" type="presParOf" srcId="{36EB89B7-5C77-4647-AE15-98FA341A2551}" destId="{5614F2C8-514E-43CB-B578-3631995DE51B}" srcOrd="5" destOrd="0" presId="urn:microsoft.com/office/officeart/2005/8/layout/pyramid2"/>
    <dgm:cxn modelId="{73746068-BA84-47C0-9C0D-5F2CE9469C95}" type="presParOf" srcId="{36EB89B7-5C77-4647-AE15-98FA341A2551}" destId="{17FF6E46-9B3F-4015-AFF0-0C2EC5462F8A}" srcOrd="6" destOrd="0" presId="urn:microsoft.com/office/officeart/2005/8/layout/pyramid2"/>
    <dgm:cxn modelId="{D66E9681-946F-4708-A58F-7B076AE9A565}" type="presParOf" srcId="{36EB89B7-5C77-4647-AE15-98FA341A2551}" destId="{85CD5EDB-DD43-4ABD-AA37-46F89C86E0BE}" srcOrd="7" destOrd="0" presId="urn:microsoft.com/office/officeart/2005/8/layout/pyramid2"/>
    <dgm:cxn modelId="{18DF689F-D69B-4265-8398-7935E580627A}" type="presParOf" srcId="{36EB89B7-5C77-4647-AE15-98FA341A2551}" destId="{DE39B3FE-7AB6-490D-AAD0-0D1742F2C7C9}" srcOrd="8" destOrd="0" presId="urn:microsoft.com/office/officeart/2005/8/layout/pyramid2"/>
    <dgm:cxn modelId="{BE8DEFCF-92D2-4950-90DC-DB957137FA3C}" type="presParOf" srcId="{36EB89B7-5C77-4647-AE15-98FA341A2551}" destId="{F1B9F49D-2FD6-43DA-881E-F0539B1B510E}" srcOrd="9" destOrd="0" presId="urn:microsoft.com/office/officeart/2005/8/layout/pyramid2"/>
    <dgm:cxn modelId="{FA9C7D9A-6A90-496E-A844-1A6E11097FB0}" type="presParOf" srcId="{36EB89B7-5C77-4647-AE15-98FA341A2551}" destId="{7701502D-9351-48FD-B2EF-7B8AB1B88170}" srcOrd="10" destOrd="0" presId="urn:microsoft.com/office/officeart/2005/8/layout/pyramid2"/>
    <dgm:cxn modelId="{A13ECC93-ED04-4156-AE9B-310C2A293F38}" type="presParOf" srcId="{36EB89B7-5C77-4647-AE15-98FA341A2551}" destId="{75B2887D-4043-40DE-8ACF-F7392EED859F}" srcOrd="11" destOrd="0" presId="urn:microsoft.com/office/officeart/2005/8/layout/pyramid2"/>
    <dgm:cxn modelId="{BDDADE75-321F-49DC-B1C2-72222EAEA5B9}" type="presParOf" srcId="{36EB89B7-5C77-4647-AE15-98FA341A2551}" destId="{111C276F-E625-4C45-A0AA-FCB337992547}" srcOrd="12" destOrd="0" presId="urn:microsoft.com/office/officeart/2005/8/layout/pyramid2"/>
    <dgm:cxn modelId="{403CA7F6-E92E-490B-98CF-34D59F04C4E4}" type="presParOf" srcId="{36EB89B7-5C77-4647-AE15-98FA341A2551}" destId="{0C646E23-9239-4E51-9C7E-1878ECFC3AEB}" srcOrd="13" destOrd="0" presId="urn:microsoft.com/office/officeart/2005/8/layout/pyramid2"/>
    <dgm:cxn modelId="{345806A5-1432-4920-8652-56171044E529}" type="presParOf" srcId="{36EB89B7-5C77-4647-AE15-98FA341A2551}" destId="{BD7F6D7F-FC6C-4CC4-ACFE-30BE2FF06C7E}" srcOrd="14" destOrd="0" presId="urn:microsoft.com/office/officeart/2005/8/layout/pyramid2"/>
    <dgm:cxn modelId="{160A6167-1907-4C2B-8367-C01C146E8D6A}" type="presParOf" srcId="{36EB89B7-5C77-4647-AE15-98FA341A2551}" destId="{5AB4C560-1859-4E52-B188-387D25C76EDC}" srcOrd="15" destOrd="0" presId="urn:microsoft.com/office/officeart/2005/8/layout/pyramid2"/>
    <dgm:cxn modelId="{93963C12-C9B6-44ED-81EE-0A9ED7E7A70B}" type="presParOf" srcId="{36EB89B7-5C77-4647-AE15-98FA341A2551}" destId="{98E13734-FE7C-4B15-B9A9-F635778BBA74}" srcOrd="16" destOrd="0" presId="urn:microsoft.com/office/officeart/2005/8/layout/pyramid2"/>
    <dgm:cxn modelId="{3EEAD4EB-9291-46FD-B6F1-6BD8DA634919}" type="presParOf" srcId="{36EB89B7-5C77-4647-AE15-98FA341A2551}" destId="{BA657863-B6CF-4F9E-9E66-2A9184620729}" srcOrd="1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DF20E8-DD7F-44F9-B231-9FBABFF0614D}" type="datetimeFigureOut">
              <a:rPr lang="it-IT"/>
              <a:pPr>
                <a:defRPr/>
              </a:pPr>
              <a:t>20/11/2013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ADF4786-F25A-4154-92A4-5E368F148B5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smtClean="0"/>
          </a:p>
        </p:txBody>
      </p:sp>
      <p:sp>
        <p:nvSpPr>
          <p:cNvPr id="30723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0CF0A51-DB73-49C8-9990-46CD097072AC}" type="slidenum">
              <a:rPr lang="it-I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it-IT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9B40B7-3ECD-4BD4-8E21-A077F6FE0F65}" type="datetimeFigureOut">
              <a:rPr lang="it-IT"/>
              <a:pPr>
                <a:defRPr/>
              </a:pPr>
              <a:t>20/11/2013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9E4E8-4056-4A1C-9911-22FB8BF71A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AAFBD-5374-410C-869B-C78649BFD4B3}" type="datetimeFigureOut">
              <a:rPr lang="it-IT"/>
              <a:pPr>
                <a:defRPr/>
              </a:pPr>
              <a:t>20/11/2013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0F5D5-72A5-4C7A-8425-710B79A0A8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1E9D2-2FF3-437C-8AE5-4464C5FEDE62}" type="datetimeFigureOut">
              <a:rPr lang="it-IT"/>
              <a:pPr>
                <a:defRPr/>
              </a:pPr>
              <a:t>20/11/2013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FB3AA-B350-4FAA-8CD9-89B81716608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4D395-D924-4826-BE23-FB7539514F71}" type="datetimeFigureOut">
              <a:rPr lang="it-IT"/>
              <a:pPr>
                <a:defRPr/>
              </a:pPr>
              <a:t>20/11/2013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4964E-6422-46AA-9E05-F11BE5F10F2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DFD4E-F769-48C1-89B7-E6AB161DECEF}" type="datetimeFigureOut">
              <a:rPr lang="it-IT"/>
              <a:pPr>
                <a:defRPr/>
              </a:pPr>
              <a:t>20/11/2013</a:t>
            </a:fld>
            <a:endParaRPr lang="it-IT"/>
          </a:p>
        </p:txBody>
      </p:sp>
      <p:sp>
        <p:nvSpPr>
          <p:cNvPr id="5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CC29A-3613-415B-ABE8-0F7F90656C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E2C629-FC6A-4E00-B0EA-07B061DB0032}" type="datetimeFigureOut">
              <a:rPr lang="it-IT"/>
              <a:pPr>
                <a:defRPr/>
              </a:pPr>
              <a:t>20/11/2013</a:t>
            </a:fld>
            <a:endParaRPr lang="it-IT"/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24D7B-7F78-4017-BBCD-07A1E3ABB7C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D069F-BCB7-4EFA-97A0-1F5F44280CD6}" type="datetimeFigureOut">
              <a:rPr lang="it-IT"/>
              <a:pPr>
                <a:defRPr/>
              </a:pPr>
              <a:t>20/11/2013</a:t>
            </a:fld>
            <a:endParaRPr lang="it-IT"/>
          </a:p>
        </p:txBody>
      </p:sp>
      <p:sp>
        <p:nvSpPr>
          <p:cNvPr id="8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2D5C9-18F7-4821-85E9-2AADDC44BFE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2F27B-F991-4FB1-BBD9-9C408BD48BAC}" type="datetimeFigureOut">
              <a:rPr lang="it-IT"/>
              <a:pPr>
                <a:defRPr/>
              </a:pPr>
              <a:t>20/11/2013</a:t>
            </a:fld>
            <a:endParaRPr lang="it-IT"/>
          </a:p>
        </p:txBody>
      </p:sp>
      <p:sp>
        <p:nvSpPr>
          <p:cNvPr id="4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682DB-9F22-4E3D-BB4D-B47DF795D45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E416B-EB2F-4D90-8842-6163776B3111}" type="datetimeFigureOut">
              <a:rPr lang="it-IT"/>
              <a:pPr>
                <a:defRPr/>
              </a:pPr>
              <a:t>20/11/2013</a:t>
            </a:fld>
            <a:endParaRPr lang="it-IT"/>
          </a:p>
        </p:txBody>
      </p:sp>
      <p:sp>
        <p:nvSpPr>
          <p:cNvPr id="3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BB579-5A64-4791-A25A-11A78056425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B076F-C877-4A44-903F-D2A7AA1E6DF2}" type="datetimeFigureOut">
              <a:rPr lang="it-IT"/>
              <a:pPr>
                <a:defRPr/>
              </a:pPr>
              <a:t>20/11/2013</a:t>
            </a:fld>
            <a:endParaRPr lang="it-IT"/>
          </a:p>
        </p:txBody>
      </p:sp>
      <p:sp>
        <p:nvSpPr>
          <p:cNvPr id="6" name="Segnaposto piè di pagina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B23F72-1874-4C3B-82FE-8C37B9A71AC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taglia e arrotonda singolo angolo rettangolo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riangolo rettangolo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igura a mano libera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igura a mano libera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CE3A3-FD0E-4A01-8227-B85136ED37E9}" type="datetimeFigureOut">
              <a:rPr lang="it-IT"/>
              <a:pPr>
                <a:defRPr/>
              </a:pPr>
              <a:t>20/11/2013</a:t>
            </a:fld>
            <a:endParaRPr lang="it-IT"/>
          </a:p>
        </p:txBody>
      </p:sp>
      <p:sp>
        <p:nvSpPr>
          <p:cNvPr id="10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BA88CE-9DDB-41DE-833B-9E61517C978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igura a mano libera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Segnaposto titolo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  <a:endParaRPr lang="en-US" smtClean="0"/>
          </a:p>
        </p:txBody>
      </p:sp>
      <p:sp>
        <p:nvSpPr>
          <p:cNvPr id="1029" name="Segnaposto testo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C8B894-D795-4C71-9293-24BAA442795B}" type="datetimeFigureOut">
              <a:rPr lang="it-IT"/>
              <a:pPr>
                <a:defRPr/>
              </a:pPr>
              <a:t>20/11/2013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0253193-2A53-4654-8249-30863C9EA03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grpSp>
        <p:nvGrpSpPr>
          <p:cNvPr id="1033" name="Gruppo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igura a mano libera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igura a mano libera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2" r:id="rId2"/>
    <p:sldLayoutId id="2147483741" r:id="rId3"/>
    <p:sldLayoutId id="2147483740" r:id="rId4"/>
    <p:sldLayoutId id="2147483739" r:id="rId5"/>
    <p:sldLayoutId id="2147483738" r:id="rId6"/>
    <p:sldLayoutId id="2147483737" r:id="rId7"/>
    <p:sldLayoutId id="2147483736" r:id="rId8"/>
    <p:sldLayoutId id="2147483744" r:id="rId9"/>
    <p:sldLayoutId id="2147483735" r:id="rId10"/>
    <p:sldLayoutId id="21474837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it.wikipedia.org/wiki/La_mente_del_bambino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ctrTitle"/>
          </p:nvPr>
        </p:nvSpPr>
        <p:spPr>
          <a:xfrm>
            <a:off x="685800" y="404495"/>
            <a:ext cx="7772400" cy="3195955"/>
          </a:xfrm>
        </p:spPr>
        <p:txBody>
          <a:bodyPr lIns="91440" tIns="45720" rIns="91440" bIns="45720"/>
          <a:lstStyle/>
          <a:p>
            <a:pPr eaLnBrk="1" fontAlgn="auto" hangingPunct="1">
              <a:lnSpc>
                <a:spcPct val="102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3600" dirty="0" smtClean="0">
                <a:solidFill>
                  <a:srgbClr val="95F1F6"/>
                </a:solidFill>
              </a:rPr>
              <a:t>F.I.S.M</a:t>
            </a:r>
            <a:r>
              <a:rPr lang="en-US" altLang="ko-KR" sz="3200" dirty="0" smtClean="0">
                <a:solidFill>
                  <a:srgbClr val="95F1F6"/>
                </a:solidFill>
              </a:rPr>
              <a:t>.</a:t>
            </a:r>
            <a:br>
              <a:rPr lang="en-US" altLang="ko-KR" sz="3200" dirty="0" smtClean="0">
                <a:solidFill>
                  <a:srgbClr val="95F1F6"/>
                </a:solidFill>
              </a:rPr>
            </a:br>
            <a:r>
              <a:rPr lang="en-US" altLang="ko-KR" sz="3200" dirty="0" smtClean="0">
                <a:solidFill>
                  <a:srgbClr val="95F1F6"/>
                </a:solidFill>
              </a:rPr>
              <a:t>36° Seminario di studio per l’aggiornamento delle insegnanti di Scuola dell’Infanzia</a:t>
            </a:r>
            <a:br>
              <a:rPr lang="en-US" altLang="ko-KR" sz="3200" dirty="0" smtClean="0">
                <a:solidFill>
                  <a:srgbClr val="95F1F6"/>
                </a:solidFill>
              </a:rPr>
            </a:br>
            <a:r>
              <a:rPr lang="en-US" altLang="ko-KR" sz="3200" dirty="0" smtClean="0">
                <a:solidFill>
                  <a:srgbClr val="95F1F6"/>
                </a:solidFill>
              </a:rPr>
              <a:t> </a:t>
            </a:r>
            <a:r>
              <a:rPr lang="en-US" altLang="ko-KR" sz="2000" dirty="0" smtClean="0">
                <a:solidFill>
                  <a:srgbClr val="95F1F6"/>
                </a:solidFill>
              </a:rPr>
              <a:t>Siracusa, 16 novembre 2013</a:t>
            </a:r>
            <a:br>
              <a:rPr lang="en-US" altLang="ko-KR" sz="2000" dirty="0" smtClean="0">
                <a:solidFill>
                  <a:srgbClr val="95F1F6"/>
                </a:solidFill>
              </a:rPr>
            </a:br>
            <a:r>
              <a:rPr lang="en-US" altLang="ko-KR" sz="1000" dirty="0" smtClean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en-US" altLang="ko-KR" sz="1000" dirty="0" smtClean="0">
                <a:solidFill>
                  <a:srgbClr val="000000"/>
                </a:solidFill>
                <a:latin typeface="Times New Roman"/>
                <a:ea typeface="Times New Roman"/>
              </a:rPr>
            </a:br>
            <a:endParaRPr lang="ko-KR" altLang="en-US" sz="2700" dirty="0" smtClean="0"/>
          </a:p>
        </p:txBody>
      </p:sp>
      <p:sp>
        <p:nvSpPr>
          <p:cNvPr id="14338" name="Sottotitolo 6"/>
          <p:cNvSpPr>
            <a:spLocks noGrp="1"/>
          </p:cNvSpPr>
          <p:nvPr>
            <p:ph type="subTitle" idx="1"/>
          </p:nvPr>
        </p:nvSpPr>
        <p:spPr>
          <a:xfrm>
            <a:off x="250825" y="3284538"/>
            <a:ext cx="8424863" cy="2665412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</a:pPr>
            <a:endParaRPr lang="it-IT" sz="2000" b="1" i="1" smtClean="0"/>
          </a:p>
          <a:p>
            <a:pPr marR="0" eaLnBrk="1" hangingPunct="1">
              <a:lnSpc>
                <a:spcPct val="80000"/>
              </a:lnSpc>
            </a:pPr>
            <a:r>
              <a:rPr lang="it-IT" sz="3600" b="1" i="1" smtClean="0"/>
              <a:t>LA SCIENZA A “MISURA DI BAMBINO”</a:t>
            </a:r>
          </a:p>
          <a:p>
            <a:pPr marR="0" eaLnBrk="1" hangingPunct="1">
              <a:lnSpc>
                <a:spcPct val="80000"/>
              </a:lnSpc>
            </a:pPr>
            <a:r>
              <a:rPr lang="it-IT" sz="2800" smtClean="0"/>
              <a:t>Percorsi laboratoriali per la competenza scientifica nella scuola dell’Infanzia</a:t>
            </a:r>
          </a:p>
          <a:p>
            <a:pPr marR="0" algn="l" eaLnBrk="1" hangingPunct="1">
              <a:lnSpc>
                <a:spcPct val="80000"/>
              </a:lnSpc>
            </a:pPr>
            <a:endParaRPr lang="it-IT" sz="2000" smtClean="0"/>
          </a:p>
          <a:p>
            <a:pPr marR="0" algn="l" eaLnBrk="1" hangingPunct="1">
              <a:lnSpc>
                <a:spcPct val="80000"/>
              </a:lnSpc>
            </a:pPr>
            <a:endParaRPr lang="it-IT" sz="2000" smtClean="0"/>
          </a:p>
          <a:p>
            <a:pPr marR="0" algn="l" eaLnBrk="1" hangingPunct="1">
              <a:lnSpc>
                <a:spcPct val="80000"/>
              </a:lnSpc>
            </a:pPr>
            <a:r>
              <a:rPr lang="it-IT" sz="2000" smtClean="0"/>
              <a:t>Dott.ssa Lucia Barbiera</a:t>
            </a:r>
          </a:p>
          <a:p>
            <a:pPr marR="0" eaLnBrk="1" hangingPunct="1">
              <a:lnSpc>
                <a:spcPct val="80000"/>
              </a:lnSpc>
            </a:pPr>
            <a:endParaRPr lang="it-IT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z="2800" smtClean="0"/>
              <a:t>NELLA SCUOLA PRIMARIA</a:t>
            </a:r>
            <a:br>
              <a:rPr lang="it-IT" sz="2800" smtClean="0"/>
            </a:br>
            <a:r>
              <a:rPr lang="it-IT" sz="2800" smtClean="0"/>
              <a:t>TRAGUARDI PER LO SVILUPPO DELLE COMPETENZE ALLA FINE DEL CICLO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77152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CAMPO </a:t>
            </a:r>
            <a:r>
              <a:rPr lang="it-IT" dirty="0" err="1" smtClean="0"/>
              <a:t>DI</a:t>
            </a:r>
            <a:r>
              <a:rPr lang="it-IT" dirty="0" smtClean="0"/>
              <a:t> ESPERIENZA: la conoscenza del mondo</a:t>
            </a:r>
            <a:endParaRPr lang="it-IT" dirty="0"/>
          </a:p>
        </p:txBody>
      </p:sp>
      <p:sp>
        <p:nvSpPr>
          <p:cNvPr id="24578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pPr eaLnBrk="1" hangingPunct="1"/>
            <a:endParaRPr lang="it-IT" smtClean="0"/>
          </a:p>
        </p:txBody>
      </p:sp>
      <p:graphicFrame>
        <p:nvGraphicFramePr>
          <p:cNvPr id="8" name="Segnaposto contenuto 7"/>
          <p:cNvGraphicFramePr>
            <a:graphicFrameLocks noGrp="1"/>
          </p:cNvGraphicFramePr>
          <p:nvPr>
            <p:ph sz="quarter" idx="2"/>
          </p:nvPr>
        </p:nvGraphicFramePr>
        <p:xfrm>
          <a:off x="457200" y="1772816"/>
          <a:ext cx="4040188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80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916113"/>
            <a:ext cx="4041775" cy="4608512"/>
          </a:xfrm>
        </p:spPr>
        <p:txBody>
          <a:bodyPr/>
          <a:lstStyle/>
          <a:p>
            <a:pPr eaLnBrk="1" hangingPunct="1"/>
            <a:r>
              <a:rPr lang="it-IT" sz="1400" b="1" smtClean="0"/>
              <a:t>Identita’ </a:t>
            </a:r>
          </a:p>
          <a:p>
            <a:pPr eaLnBrk="1" hangingPunct="1"/>
            <a:r>
              <a:rPr lang="it-IT" sz="1400" smtClean="0"/>
              <a:t>come capacità di essere SOGGETTO PENSANTE, che sa fare esperienze, sa valutare limiti, potenzialità e risorse, vive l’errore come prova e non sconfitta, che sa indagare e trovare risposte</a:t>
            </a:r>
          </a:p>
          <a:p>
            <a:pPr eaLnBrk="1" hangingPunct="1"/>
            <a:r>
              <a:rPr lang="it-IT" sz="1400" b="1" smtClean="0"/>
              <a:t>Autonomia</a:t>
            </a:r>
            <a:r>
              <a:rPr lang="it-IT" sz="1400" smtClean="0"/>
              <a:t>  </a:t>
            </a:r>
          </a:p>
          <a:p>
            <a:pPr eaLnBrk="1" hangingPunct="1"/>
            <a:r>
              <a:rPr lang="it-IT" sz="1400" smtClean="0"/>
              <a:t>come capacità di avere fiducia in sé, e negli altri, di imparare ad operare scelte, assumere responsabilità.</a:t>
            </a:r>
          </a:p>
          <a:p>
            <a:pPr eaLnBrk="1" hangingPunct="1"/>
            <a:r>
              <a:rPr lang="it-IT" sz="1400" b="1" smtClean="0"/>
              <a:t>Competenze</a:t>
            </a:r>
          </a:p>
          <a:p>
            <a:pPr eaLnBrk="1" hangingPunct="1"/>
            <a:r>
              <a:rPr lang="it-IT" sz="1400" smtClean="0"/>
              <a:t>Giocare Muoversi Manipolare Curiosare domandare imparare a riflettere sull’esperienza </a:t>
            </a:r>
          </a:p>
          <a:p>
            <a:pPr lvl="1" eaLnBrk="1" hangingPunct="1"/>
            <a:r>
              <a:rPr lang="it-IT" sz="1400" smtClean="0"/>
              <a:t>attraverso l’esplorazione</a:t>
            </a:r>
          </a:p>
          <a:p>
            <a:pPr lvl="1" eaLnBrk="1" hangingPunct="1"/>
            <a:r>
              <a:rPr lang="it-IT" sz="1400" smtClean="0"/>
              <a:t>l’osservazione</a:t>
            </a:r>
          </a:p>
          <a:p>
            <a:pPr lvl="1" eaLnBrk="1" hangingPunct="1"/>
            <a:r>
              <a:rPr lang="it-IT" sz="1400" smtClean="0"/>
              <a:t>il confronto tra proprietà, quantità, caratteristiche, fatti</a:t>
            </a:r>
          </a:p>
          <a:p>
            <a:pPr eaLnBrk="1" hangingPunct="1">
              <a:buFont typeface="Wingdings 2" pitchFamily="18" charset="2"/>
              <a:buNone/>
            </a:pPr>
            <a:endParaRPr lang="it-IT" sz="1400" b="1" smtClean="0"/>
          </a:p>
          <a:p>
            <a:pPr eaLnBrk="1" hangingPunct="1"/>
            <a:endParaRPr lang="it-IT" sz="1400" b="1" smtClean="0"/>
          </a:p>
        </p:txBody>
      </p:sp>
      <p:sp>
        <p:nvSpPr>
          <p:cNvPr id="7" name="Rettangolo 6"/>
          <p:cNvSpPr/>
          <p:nvPr/>
        </p:nvSpPr>
        <p:spPr>
          <a:xfrm>
            <a:off x="1335088" y="5627688"/>
            <a:ext cx="1598612" cy="7207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Educazione permanente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5144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Metodologie di insegnamento</a:t>
            </a:r>
            <a:br>
              <a:rPr lang="it-IT" dirty="0" smtClean="0"/>
            </a:br>
            <a:endParaRPr lang="it-IT" dirty="0"/>
          </a:p>
        </p:txBody>
      </p:sp>
      <p:sp>
        <p:nvSpPr>
          <p:cNvPr id="25602" name="Segnaposto contenuto 5"/>
          <p:cNvSpPr>
            <a:spLocks noGrp="1"/>
          </p:cNvSpPr>
          <p:nvPr>
            <p:ph sz="quarter" idx="4"/>
          </p:nvPr>
        </p:nvSpPr>
        <p:spPr>
          <a:xfrm>
            <a:off x="0" y="2349500"/>
            <a:ext cx="9144000" cy="3844925"/>
          </a:xfrm>
        </p:spPr>
        <p:txBody>
          <a:bodyPr/>
          <a:lstStyle/>
          <a:p>
            <a:pPr eaLnBrk="1" hangingPunct="1"/>
            <a:r>
              <a:rPr lang="it-IT" smtClean="0"/>
              <a:t>Brainstorming</a:t>
            </a:r>
          </a:p>
          <a:p>
            <a:pPr eaLnBrk="1" hangingPunct="1"/>
            <a:r>
              <a:rPr lang="it-IT" smtClean="0"/>
              <a:t>Cooperative learning</a:t>
            </a:r>
          </a:p>
          <a:p>
            <a:pPr eaLnBrk="1" hangingPunct="1"/>
            <a:r>
              <a:rPr lang="it-IT" smtClean="0"/>
              <a:t>Peer education</a:t>
            </a:r>
          </a:p>
          <a:p>
            <a:pPr eaLnBrk="1" hangingPunct="1"/>
            <a:r>
              <a:rPr lang="it-IT" smtClean="0"/>
              <a:t>Gioco-lavoro</a:t>
            </a:r>
          </a:p>
          <a:p>
            <a:pPr eaLnBrk="1" hangingPunct="1"/>
            <a:r>
              <a:rPr lang="it-IT" smtClean="0"/>
              <a:t>RICERCA-AZIONE</a:t>
            </a:r>
          </a:p>
          <a:p>
            <a:pPr lvl="1" eaLnBrk="1" hangingPunct="1"/>
            <a:r>
              <a:rPr lang="it-IT" smtClean="0"/>
              <a:t>apprendimento basato su problemi (ABP) o problem-based learning (PBL)</a:t>
            </a:r>
          </a:p>
          <a:p>
            <a:pPr lvl="1" eaLnBrk="1" hangingPunct="1"/>
            <a:r>
              <a:rPr lang="it-IT" smtClean="0"/>
              <a:t>Inquiry-based science education (IBSE) apprendimento per indagine</a:t>
            </a:r>
          </a:p>
          <a:p>
            <a:pPr eaLnBrk="1" hangingPunct="1"/>
            <a:endParaRPr lang="it-IT" smtClean="0"/>
          </a:p>
          <a:p>
            <a:pPr eaLnBrk="1" hangingPunct="1"/>
            <a:endParaRPr lang="it-IT" smtClean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dirty="0" smtClean="0"/>
              <a:t>Il metodo dell’indagine: metodo per ‘alfabetizzazione scientifica</a:t>
            </a:r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662487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b="1" dirty="0" smtClean="0"/>
              <a:t>L’importanza del comprendere “come funziona” la scienza</a:t>
            </a:r>
            <a:r>
              <a:rPr lang="it-IT" dirty="0" smtClean="0"/>
              <a:t> piuttosto che l’acquisizione di una serie di conoscenze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Non didattica trasmissiva, anche quando questa riguarda le modalità con cui sono state ottenute le “scoperte” scientifiche più note.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L’allievo è chiamato a risolvere problemi secondo i metodi propri dell’indagine scientifica.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Indagine scientifica è ritenuta importante a livello internazionale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 7° Programma quadro dell’Unione Europea, “Progetto Fibonacci “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dirty="0" smtClean="0"/>
              <a:t> </a:t>
            </a:r>
            <a:endParaRPr lang="it-IT" sz="33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Com’è il bambino a cui ci rivolgiamo?</a:t>
            </a:r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 I bambini giungono con il proprio piccolo bagaglio di conoscenze , hanno iniziato a farsi domande sulla vita e sul mondo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Sono pronti ad incontrare e  sperimentare nuovi linguaggi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Osservano, interrogano la natura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Elaborano le prime ipotesi sulle cose, sugli eventi, sul corpo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sz="2800" b="1" dirty="0" smtClean="0"/>
              <a:t>Questa pluralità di elementi sono possibilità di crescita emotiva e cognitiva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Il laboratorio: esperienza guidata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sz="4400" dirty="0" smtClean="0"/>
              <a:t>L’apprendimento avviene attraverso l’azione, l’esplorazione, il contatto con gli oggetti, la natura,il territorio in un dimensione ludica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sz="4400" dirty="0" smtClean="0"/>
              <a:t>L’esperienza e’ la modalità privilegiata per indagare la realtà, per conoscerla ed interpretarla.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sz="4400" dirty="0" smtClean="0"/>
              <a:t>.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sz="44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olo 1"/>
          <p:cNvSpPr>
            <a:spLocks noGrp="1"/>
          </p:cNvSpPr>
          <p:nvPr>
            <p:ph type="title"/>
          </p:nvPr>
        </p:nvSpPr>
        <p:spPr>
          <a:xfrm rot="20281950">
            <a:off x="755650" y="2133600"/>
            <a:ext cx="2743200" cy="1162050"/>
          </a:xfrm>
        </p:spPr>
        <p:txBody>
          <a:bodyPr/>
          <a:lstStyle/>
          <a:p>
            <a:pPr eaLnBrk="1" hangingPunct="1"/>
            <a:r>
              <a:rPr lang="it-IT" smtClean="0"/>
              <a:t>MARIA MONTESSORI</a:t>
            </a:r>
            <a:br>
              <a:rPr lang="it-IT" smtClean="0"/>
            </a:br>
            <a:endParaRPr lang="it-IT" smtClean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 L</a:t>
            </a:r>
            <a:r>
              <a:rPr lang="it-IT" b="1" dirty="0" smtClean="0"/>
              <a:t>a curiosità del bambino è il vero motore dell’apprendimento</a:t>
            </a: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E’ necessario intervenire intenzionalmente sulla predisposizione e strutturazione dell’</a:t>
            </a:r>
            <a:r>
              <a:rPr lang="it-IT" b="1" dirty="0" smtClean="0"/>
              <a:t>ambiente educativo</a:t>
            </a: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L’ambiente ha un ruolo fondamentale per lo sviluppo e la crescita dei bimbi.</a:t>
            </a:r>
            <a:br>
              <a:rPr lang="it-IT" dirty="0" smtClean="0"/>
            </a:b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olo 6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8" name="Segnaposto testo 7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dirty="0" smtClean="0"/>
              <a:t>Cosa fa il docente: progetta, crea, verifica con l’osservazione </a:t>
            </a:r>
            <a:endParaRPr lang="it-IT" dirty="0"/>
          </a:p>
        </p:txBody>
      </p:sp>
      <p:sp>
        <p:nvSpPr>
          <p:cNvPr id="31747" name="Segnaposto testo 9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pPr eaLnBrk="1" hangingPunct="1"/>
            <a:r>
              <a:rPr lang="it-IT" smtClean="0"/>
              <a:t>Cosa fa il bambino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6513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Aiutare a pensare, a riflettere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Dare spiegazioni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Facilitare il confronto e la scoperta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Organizzare gli spazi e i tempi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Documentare per lasciare tracce, memoria e riflessione, per dare visibilità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Accogliere, valorizzare ed estendere le curiosità, le esplorazioni le proposte</a:t>
            </a:r>
            <a:endParaRPr lang="it-IT" dirty="0"/>
          </a:p>
        </p:txBody>
      </p:sp>
      <p:sp>
        <p:nvSpPr>
          <p:cNvPr id="31749" name="Segnaposto contenuto 10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6513"/>
          </a:xfrm>
        </p:spPr>
        <p:txBody>
          <a:bodyPr/>
          <a:lstStyle/>
          <a:p>
            <a:pPr eaLnBrk="1" hangingPunct="1"/>
            <a:r>
              <a:rPr lang="it-IT" smtClean="0"/>
              <a:t>Fa esperienze dirette</a:t>
            </a:r>
          </a:p>
          <a:p>
            <a:pPr eaLnBrk="1" hangingPunct="1"/>
            <a:r>
              <a:rPr lang="it-IT" smtClean="0"/>
              <a:t>Gioca</a:t>
            </a:r>
          </a:p>
          <a:p>
            <a:pPr eaLnBrk="1" hangingPunct="1"/>
            <a:r>
              <a:rPr lang="it-IT" smtClean="0"/>
              <a:t>Procede per tentativi ed errori</a:t>
            </a:r>
          </a:p>
          <a:p>
            <a:pPr eaLnBrk="1" hangingPunct="1"/>
            <a:r>
              <a:rPr lang="it-IT" smtClean="0"/>
              <a:t>Se opportunamente guidato, approfondisce e sistematizza gli apprendimenti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o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6588"/>
          </a:xfrm>
        </p:spPr>
        <p:txBody>
          <a:bodyPr/>
          <a:lstStyle/>
          <a:p>
            <a:pPr eaLnBrk="1" hangingPunct="1"/>
            <a:r>
              <a:rPr lang="it-IT" sz="3600" b="1" smtClean="0"/>
              <a:t>LA RICERCA DI ORIZZONTI DI SIGNIFICATO</a:t>
            </a:r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484785"/>
          <a:ext cx="8229600" cy="48398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0825" y="-458788"/>
            <a:ext cx="8229600" cy="25923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4000" dirty="0" smtClean="0"/>
              <a:t>La conoscenza del mondo</a:t>
            </a:r>
            <a:br>
              <a:rPr lang="it-IT" sz="4000" dirty="0" smtClean="0"/>
            </a:br>
            <a:r>
              <a:rPr lang="it-IT" sz="4000" dirty="0" smtClean="0"/>
              <a:t>Oggetti, fenomeni, viventi: </a:t>
            </a:r>
            <a:br>
              <a:rPr lang="it-IT" sz="4000" dirty="0" smtClean="0"/>
            </a:br>
            <a:r>
              <a:rPr lang="it-IT" sz="4000" dirty="0" smtClean="0"/>
              <a:t>Le prime esperienze della Materia</a:t>
            </a:r>
            <a:br>
              <a:rPr lang="it-IT" sz="4000" dirty="0" smtClean="0"/>
            </a:br>
            <a:endParaRPr lang="it-IT" dirty="0"/>
          </a:p>
        </p:txBody>
      </p:sp>
      <p:sp>
        <p:nvSpPr>
          <p:cNvPr id="33794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sz="2000" smtClean="0"/>
          </a:p>
          <a:p>
            <a:pPr eaLnBrk="1" hangingPunct="1">
              <a:buFont typeface="Wingdings 2" pitchFamily="18" charset="2"/>
              <a:buNone/>
            </a:pPr>
            <a:endParaRPr lang="it-IT" sz="2000" smtClean="0"/>
          </a:p>
          <a:p>
            <a:pPr eaLnBrk="1" hangingPunct="1">
              <a:buFont typeface="Wingdings 2" pitchFamily="18" charset="2"/>
              <a:buNone/>
            </a:pPr>
            <a:endParaRPr lang="it-IT" smtClean="0"/>
          </a:p>
        </p:txBody>
      </p:sp>
      <p:graphicFrame>
        <p:nvGraphicFramePr>
          <p:cNvPr id="5" name="Diagramma 4"/>
          <p:cNvGraphicFramePr/>
          <p:nvPr/>
        </p:nvGraphicFramePr>
        <p:xfrm>
          <a:off x="395536" y="1484784"/>
          <a:ext cx="792088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15362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it-IT" smtClean="0"/>
              <a:t>Me l’hanno raccontato e l’ho dimenticato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it-IT" smtClean="0"/>
              <a:t>L’ho visto e l’ho capito.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it-IT" smtClean="0"/>
              <a:t>L’ho fatto e ho imparato.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it-IT" smtClean="0"/>
              <a:t>Confucio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49212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 La conoscenza del mondo</a:t>
            </a:r>
            <a:br>
              <a:rPr lang="it-IT" dirty="0" smtClean="0"/>
            </a:br>
            <a:r>
              <a:rPr lang="it-IT" dirty="0" smtClean="0"/>
              <a:t>Numero e spazio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196753"/>
          <a:ext cx="8229600" cy="5127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5746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200" dirty="0" smtClean="0"/>
              <a:t>Traguardi per lo sviluppo delle competenze</a:t>
            </a:r>
            <a:br>
              <a:rPr lang="it-IT" sz="3200" dirty="0" smtClean="0"/>
            </a:br>
            <a:r>
              <a:rPr lang="it-IT" sz="3200" dirty="0" smtClean="0"/>
              <a:t>Abilità in “campo”  con “La conoscenza del mondo”</a:t>
            </a:r>
            <a:endParaRPr lang="it-IT" sz="3200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</p:nvPr>
        </p:nvGraphicFramePr>
        <p:xfrm>
          <a:off x="457200" y="1268760"/>
          <a:ext cx="8229600" cy="5589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 rot="976915">
            <a:off x="6224588" y="1016000"/>
            <a:ext cx="2727325" cy="23574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3200" b="1" dirty="0" smtClean="0"/>
              <a:t>PROGETTO ANNUALE </a:t>
            </a:r>
            <a:r>
              <a:rPr lang="it-IT" sz="3200" b="1" dirty="0" err="1" smtClean="0"/>
              <a:t>DI</a:t>
            </a:r>
            <a:r>
              <a:rPr lang="it-IT" sz="3200" b="1" dirty="0" smtClean="0"/>
              <a:t> SCIENZE</a:t>
            </a:r>
            <a:br>
              <a:rPr lang="it-IT" sz="3200" b="1" dirty="0" smtClean="0"/>
            </a:br>
            <a:r>
              <a:rPr lang="it-IT" sz="3200" b="1" dirty="0" smtClean="0"/>
              <a:t>SPERIMENTALI</a:t>
            </a:r>
            <a:br>
              <a:rPr lang="it-IT" sz="3200" b="1" dirty="0" smtClean="0"/>
            </a:br>
            <a:endParaRPr lang="it-IT" sz="3200" b="1" dirty="0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</p:nvPr>
        </p:nvGraphicFramePr>
        <p:xfrm>
          <a:off x="395536" y="0"/>
          <a:ext cx="5904656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7891" name="Rettangolo 3"/>
          <p:cNvSpPr>
            <a:spLocks noChangeArrowheads="1"/>
          </p:cNvSpPr>
          <p:nvPr/>
        </p:nvSpPr>
        <p:spPr bwMode="auto">
          <a:xfrm>
            <a:off x="890588" y="-187325"/>
            <a:ext cx="635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1000">
                <a:latin typeface="Constantia" pitchFamily="18" charset="0"/>
              </a:rPr>
              <a:t>Fasi del </a:t>
            </a:r>
            <a:endParaRPr lang="it-IT">
              <a:latin typeface="Constantia" pitchFamily="18" charset="0"/>
            </a:endParaRPr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olo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229600" cy="1368425"/>
          </a:xfrm>
        </p:spPr>
        <p:txBody>
          <a:bodyPr/>
          <a:lstStyle/>
          <a:p>
            <a:pPr algn="ctr" eaLnBrk="1" hangingPunct="1"/>
            <a:r>
              <a:rPr lang="it-IT" sz="2800" b="1" smtClean="0">
                <a:solidFill>
                  <a:srgbClr val="FF0000"/>
                </a:solidFill>
              </a:rPr>
              <a:t>  Il setting  scientifico:</a:t>
            </a:r>
            <a:br>
              <a:rPr lang="it-IT" sz="2800" b="1" smtClean="0">
                <a:solidFill>
                  <a:srgbClr val="FF0000"/>
                </a:solidFill>
              </a:rPr>
            </a:br>
            <a:r>
              <a:rPr lang="it-IT" sz="2800" b="1" smtClean="0">
                <a:solidFill>
                  <a:srgbClr val="FF0000"/>
                </a:solidFill>
              </a:rPr>
              <a:t>un ambiente laboratorio  con</a:t>
            </a:r>
            <a:br>
              <a:rPr lang="it-IT" sz="2800" b="1" smtClean="0">
                <a:solidFill>
                  <a:srgbClr val="FF0000"/>
                </a:solidFill>
              </a:rPr>
            </a:br>
            <a:r>
              <a:rPr lang="it-IT" sz="2800" b="1" smtClean="0">
                <a:solidFill>
                  <a:srgbClr val="FF0000"/>
                </a:solidFill>
              </a:rPr>
              <a:t>strumentario a portata di bambino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5288" y="1844675"/>
            <a:ext cx="4040187" cy="330200"/>
          </a:xfrm>
        </p:spPr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dirty="0" smtClean="0"/>
              <a:t>AMBIENTE</a:t>
            </a:r>
            <a:endParaRPr lang="it-IT" dirty="0"/>
          </a:p>
        </p:txBody>
      </p:sp>
      <p:sp>
        <p:nvSpPr>
          <p:cNvPr id="38915" name="Segnaposto testo 4"/>
          <p:cNvSpPr>
            <a:spLocks noGrp="1"/>
          </p:cNvSpPr>
          <p:nvPr>
            <p:ph type="body" sz="half" idx="3"/>
          </p:nvPr>
        </p:nvSpPr>
        <p:spPr>
          <a:xfrm rot="10800000" flipV="1">
            <a:off x="4787900" y="1628775"/>
            <a:ext cx="3970338" cy="533400"/>
          </a:xfrm>
        </p:spPr>
        <p:txBody>
          <a:bodyPr/>
          <a:lstStyle/>
          <a:p>
            <a:pPr eaLnBrk="1" hangingPunct="1"/>
            <a:r>
              <a:rPr lang="it-IT" smtClean="0"/>
              <a:t>STRUMENTARIO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quarter" idx="2"/>
          </p:nvPr>
        </p:nvSpPr>
        <p:spPr>
          <a:xfrm>
            <a:off x="457200" y="2276475"/>
            <a:ext cx="4040188" cy="4321175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sz="2100" dirty="0" smtClean="0"/>
              <a:t>Esperienze scientifiche in un ambiente attrezzato.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sz="2100" dirty="0" smtClean="0"/>
              <a:t>La  sezione con uno spazio per le scienze attrezzato con semplici strumenti.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sz="2100" dirty="0" smtClean="0"/>
              <a:t> LABORATORIO SCIENTIFICO MOBILE con uno scatolone, magari con le ruote attrezzato di contenitori specifici alle aree sperimentabili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sz="2100" dirty="0" smtClean="0"/>
              <a:t>Organizzare i banchi con uno spazio centrale per le conversazioni e la socializzazione delle esperienze</a:t>
            </a:r>
            <a:r>
              <a:rPr lang="it-IT" dirty="0" smtClean="0"/>
              <a:t>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500563" y="2205038"/>
            <a:ext cx="4186237" cy="4176712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dirty="0" smtClean="0"/>
              <a:t>     </a:t>
            </a:r>
            <a:r>
              <a:rPr lang="it-IT" b="1" dirty="0" smtClean="0"/>
              <a:t>Materiale povero: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dirty="0" smtClean="0"/>
              <a:t>     Cotone, bottigliette di plastica, fornellino, un pentolino, cartoncini, bicchieri, palloncini, mollette, candela, piattini, barattoli., carta  cucina,  gruccia. *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dirty="0" smtClean="0"/>
              <a:t>I prodotti delle esperienze potranno essere catalogati in SCATOLE A TEMA: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dirty="0" smtClean="0"/>
              <a:t> LA SCATOLA DELLA BIOLOGIA con foglie, vasetti, terriccio, 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LA SCATOLA DELL’ OTTICA ( materiali legato agli esperimenti sulla luce  e le ombre)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LA SCATOLA DELLA  FISICA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LA SCATOLA DELLA CHIMICA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b="1" dirty="0" smtClean="0"/>
              <a:t>   IL  TACCUINO DEGLI ESEPRIMENTI: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dirty="0" smtClean="0"/>
              <a:t>IL DIARIO </a:t>
            </a:r>
            <a:r>
              <a:rPr lang="it-IT" dirty="0" err="1" smtClean="0"/>
              <a:t>DI</a:t>
            </a:r>
            <a:r>
              <a:rPr lang="it-IT" dirty="0" smtClean="0"/>
              <a:t> BORDO COME BLOCCO </a:t>
            </a:r>
            <a:r>
              <a:rPr lang="it-IT" dirty="0" err="1" smtClean="0"/>
              <a:t>DI</a:t>
            </a:r>
            <a:r>
              <a:rPr lang="it-IT" dirty="0" smtClean="0"/>
              <a:t> FOGLI </a:t>
            </a:r>
            <a:r>
              <a:rPr lang="it-IT" dirty="0" err="1" smtClean="0"/>
              <a:t>DI</a:t>
            </a:r>
            <a:r>
              <a:rPr lang="it-IT" dirty="0" smtClean="0"/>
              <a:t> CARTA DA PACCO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6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pPr algn="ctr" eaLnBrk="1" hangingPunct="1"/>
            <a:r>
              <a:rPr lang="it-IT" sz="2800" b="1" smtClean="0">
                <a:solidFill>
                  <a:srgbClr val="FF0000"/>
                </a:solidFill>
              </a:rPr>
              <a:t>Il DECALOGO DELLA BUONA ESPERIENZA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836613"/>
            <a:ext cx="7570788" cy="6021387"/>
          </a:xfrm>
        </p:spPr>
        <p:txBody>
          <a:bodyPr>
            <a:normAutofit fontScale="250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sz="4800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sz="4800" b="1" dirty="0" smtClean="0"/>
              <a:t>L’ESPERIMENTO NON FA PAURA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sz="48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sz="4800" b="1" dirty="0" smtClean="0"/>
              <a:t>1) Creare una situazione problematica o domanda focale .  ( </a:t>
            </a:r>
            <a:r>
              <a:rPr lang="it-IT" sz="4800" b="1" dirty="0" err="1" smtClean="0"/>
              <a:t>Gowin</a:t>
            </a:r>
            <a:r>
              <a:rPr lang="it-IT" sz="4800" b="1" dirty="0" smtClean="0"/>
              <a:t>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sz="4800" b="1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sz="4800" b="1" dirty="0" smtClean="0"/>
              <a:t>2) “STANARE   le preconoscenze con verbalizzazione delle varie opinioni  ( </a:t>
            </a:r>
            <a:r>
              <a:rPr lang="it-IT" sz="4800" b="1" dirty="0" err="1" smtClean="0"/>
              <a:t>brainstorning</a:t>
            </a:r>
            <a:r>
              <a:rPr lang="it-IT" sz="4800" b="1" dirty="0" smtClean="0"/>
              <a:t>)</a:t>
            </a:r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sz="48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sz="4800" b="1" dirty="0" smtClean="0"/>
              <a:t>3 )  Individuazione  del campo di indagine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sz="48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sz="4800" b="1" dirty="0" smtClean="0"/>
              <a:t>4) Formulazione dell’ipotesi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sz="48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sz="4800" b="1" dirty="0" smtClean="0"/>
              <a:t>5)  Ricercare il materiale per l’esperienza  e  allestire  l’ambiente di apprendimento con la piena partecipazione degli alunni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sz="4800" b="1" dirty="0" smtClean="0"/>
          </a:p>
          <a:p>
            <a:pPr marL="514350" indent="-51435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sz="4800" b="1" dirty="0" smtClean="0"/>
              <a:t>6)   SPERIMENTARE  diretta mente con il coinvolgimento di tutti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sz="48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sz="4800" b="1" dirty="0" smtClean="0"/>
              <a:t>7)     Parlare, confrontare le osservazioni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sz="4800" b="1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sz="4800" b="1" dirty="0" smtClean="0"/>
              <a:t>8)    Documentare  l’esperienza  nel BLOCCO </a:t>
            </a:r>
            <a:r>
              <a:rPr lang="it-IT" sz="4800" b="1" dirty="0" err="1" smtClean="0"/>
              <a:t>DI</a:t>
            </a:r>
            <a:r>
              <a:rPr lang="it-IT" sz="4800" b="1" dirty="0" smtClean="0"/>
              <a:t> SCIENZE   O   TACCUINO  DELLE ESPERIENZE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sz="48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sz="4800" b="1" dirty="0" smtClean="0"/>
              <a:t>9 )   Leggere e comprendere  l’esperienza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sz="4800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sz="4800" b="1" dirty="0" smtClean="0"/>
              <a:t>10)  Formulare la  legge.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sz="4800" b="1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sz="4800" b="1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sz="4800" b="1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sz="4800" b="1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sz="4800" b="1" dirty="0" smtClean="0"/>
              <a:t>LASCIATE UNA TRACCIA IN SEZIONE NELL’ANGOLO DELLE SCIENZE</a:t>
            </a:r>
            <a:endParaRPr lang="it-IT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o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it-IT" smtClean="0"/>
              <a:t>Il laboratorio “inclusivo”</a:t>
            </a:r>
          </a:p>
        </p:txBody>
      </p:sp>
      <p:sp>
        <p:nvSpPr>
          <p:cNvPr id="40962" name="Segnaposto testo 2"/>
          <p:cNvSpPr>
            <a:spLocks noGrp="1"/>
          </p:cNvSpPr>
          <p:nvPr>
            <p:ph type="body" idx="1"/>
          </p:nvPr>
        </p:nvSpPr>
        <p:spPr>
          <a:xfrm>
            <a:off x="457200" y="1855788"/>
            <a:ext cx="4040188" cy="658812"/>
          </a:xfrm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40963" name="Segnaposto testo 4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40964" name="Segnaposto contenuto 3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259263" cy="3846513"/>
          </a:xfrm>
        </p:spPr>
        <p:txBody>
          <a:bodyPr/>
          <a:lstStyle/>
          <a:p>
            <a:pPr eaLnBrk="1" hangingPunct="1"/>
            <a:r>
              <a:rPr lang="it-IT" smtClean="0"/>
              <a:t>I campi di esperienza interagiscono nel laboratorio scientifico.</a:t>
            </a:r>
          </a:p>
          <a:p>
            <a:pPr eaLnBrk="1" hangingPunct="1"/>
            <a:r>
              <a:rPr lang="it-IT" smtClean="0"/>
              <a:t>Il laboratorio sui QUATTRO ELEMENTI  apre svariate opportunità di collegamenti con i linguaggi non verbali.</a:t>
            </a:r>
          </a:p>
          <a:p>
            <a:pPr eaLnBrk="1" hangingPunct="1"/>
            <a:r>
              <a:rPr lang="it-IT" smtClean="0"/>
              <a:t>Una fiaba, un racconto, una filastrocca come ELEMENTO di INNESCO dell’INTERESSE.</a:t>
            </a:r>
          </a:p>
        </p:txBody>
      </p:sp>
      <p:sp>
        <p:nvSpPr>
          <p:cNvPr id="40965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6513"/>
          </a:xfrm>
        </p:spPr>
        <p:txBody>
          <a:bodyPr/>
          <a:lstStyle/>
          <a:p>
            <a:pPr eaLnBrk="1" hangingPunct="1"/>
            <a:r>
              <a:rPr lang="it-IT" smtClean="0"/>
              <a:t>Interesse   dei bambini</a:t>
            </a:r>
          </a:p>
          <a:p>
            <a:pPr lvl="1" eaLnBrk="1" hangingPunct="1"/>
            <a:r>
              <a:rPr lang="it-IT" smtClean="0"/>
              <a:t>Attivato</a:t>
            </a:r>
          </a:p>
          <a:p>
            <a:pPr lvl="1" eaLnBrk="1" hangingPunct="1"/>
            <a:r>
              <a:rPr lang="it-IT" smtClean="0"/>
              <a:t>Potenziato</a:t>
            </a:r>
          </a:p>
          <a:p>
            <a:pPr lvl="1" eaLnBrk="1" hangingPunct="1"/>
            <a:r>
              <a:rPr lang="it-IT" smtClean="0"/>
              <a:t>Canalizzato</a:t>
            </a:r>
          </a:p>
          <a:p>
            <a:pPr lvl="1" eaLnBrk="1" hangingPunct="1"/>
            <a:r>
              <a:rPr lang="it-IT" smtClean="0"/>
              <a:t>Esplicitato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UN PARADOSSO PER CAPIRCI</a:t>
            </a:r>
          </a:p>
        </p:txBody>
      </p:sp>
      <p:sp>
        <p:nvSpPr>
          <p:cNvPr id="41986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it-IT" smtClean="0"/>
              <a:t>RENDERE DIFFICILI LE COSE FACILI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it-IT" smtClean="0"/>
              <a:t>E’ FACILE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it-IT" smtClean="0"/>
              <a:t>RENDERE FACILI LE COSE DIFFICILI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it-IT" smtClean="0"/>
              <a:t>E’ DIFFICILE….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it-IT" smtClean="0"/>
              <a:t>aggiungerei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it-IT" smtClean="0"/>
              <a:t>  E’ UN’ARTE….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it-IT" smtClean="0"/>
              <a:t>L’ARTE DEL MAESTRO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TUTTI I FENOMENI POSSONO ESSERE OGGETTO </a:t>
            </a:r>
            <a:r>
              <a:rPr lang="it-IT" dirty="0" err="1" smtClean="0"/>
              <a:t>DI</a:t>
            </a:r>
            <a:r>
              <a:rPr lang="it-IT" dirty="0" smtClean="0"/>
              <a:t> ESPERIMENTI</a:t>
            </a:r>
            <a:endParaRPr lang="it-IT" dirty="0"/>
          </a:p>
        </p:txBody>
      </p:sp>
      <p:sp>
        <p:nvSpPr>
          <p:cNvPr id="43010" name="Sottotitolo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 eaLnBrk="1" hangingPunct="1"/>
            <a:r>
              <a:rPr lang="it-IT" smtClean="0"/>
              <a:t>I QUATTRO ELEMENTI</a:t>
            </a:r>
          </a:p>
          <a:p>
            <a:pPr marR="0" eaLnBrk="1" hangingPunct="1"/>
            <a:r>
              <a:rPr lang="it-IT" smtClean="0"/>
              <a:t>ARIA-ACQUA-FUOCO-TERRA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o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it-IT" smtClean="0"/>
              <a:t>ORGANIZZIAMO LA SEZIONE</a:t>
            </a:r>
          </a:p>
        </p:txBody>
      </p:sp>
      <p:sp>
        <p:nvSpPr>
          <p:cNvPr id="44034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eaLnBrk="1" hangingPunct="1"/>
            <a:r>
              <a:rPr lang="it-IT" smtClean="0"/>
              <a:t>QUATTRO ANGOLI</a:t>
            </a:r>
          </a:p>
          <a:p>
            <a:pPr eaLnBrk="1" hangingPunct="1">
              <a:buFont typeface="Wingdings 2" pitchFamily="18" charset="2"/>
              <a:buNone/>
            </a:pPr>
            <a:endParaRPr lang="it-IT" smtClean="0"/>
          </a:p>
        </p:txBody>
      </p:sp>
      <p:sp>
        <p:nvSpPr>
          <p:cNvPr id="44035" name="Segnaposto contenuto 3"/>
          <p:cNvSpPr>
            <a:spLocks noGrp="1"/>
          </p:cNvSpPr>
          <p:nvPr>
            <p:ph sz="half" idx="2"/>
          </p:nvPr>
        </p:nvSpPr>
        <p:spPr>
          <a:xfrm>
            <a:off x="4284663" y="2997200"/>
            <a:ext cx="4038600" cy="2260600"/>
          </a:xfrm>
        </p:spPr>
        <p:txBody>
          <a:bodyPr/>
          <a:lstStyle/>
          <a:p>
            <a:pPr eaLnBrk="1" hangingPunct="1"/>
            <a:r>
              <a:rPr lang="it-IT" smtClean="0"/>
              <a:t>QUATTRO ELEMENTI</a:t>
            </a:r>
          </a:p>
          <a:p>
            <a:pPr eaLnBrk="1" hangingPunct="1"/>
            <a:r>
              <a:rPr lang="it-IT" smtClean="0"/>
              <a:t>QUATTRO COLORI</a:t>
            </a:r>
          </a:p>
          <a:p>
            <a:pPr eaLnBrk="1" hangingPunct="1"/>
            <a:r>
              <a:rPr lang="it-IT" smtClean="0"/>
              <a:t>QUATTRO TACCUINI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smtClean="0"/>
              <a:t>L’ARIA: c’è ma non si vede 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 L’ARIA ESISTE--------------------ESPERIENZE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dirty="0" smtClean="0"/>
              <a:t>                                                     DIRETTE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dirty="0" smtClean="0"/>
              <a:t>Soffio sulla mano e sul vetro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dirty="0" smtClean="0"/>
              <a:t>L’aria ha una forza, grazie alla quale il bambino “può vederla”.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dirty="0" smtClean="0"/>
              <a:t>1° </a:t>
            </a:r>
            <a:r>
              <a:rPr lang="it-IT" dirty="0" err="1" smtClean="0"/>
              <a:t>step</a:t>
            </a:r>
            <a:r>
              <a:rPr lang="it-IT" dirty="0" smtClean="0"/>
              <a:t>: domande stimolo ai bambini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Semplici attività di  Brainstorming ( fissare su un foglio le idee dei bambini)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Chiediamo:  cos’è l’aria? Quando la vediamo? La sentiamo?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dirty="0" smtClean="0"/>
              <a:t>I docenti</a:t>
            </a:r>
            <a:br>
              <a:rPr lang="it-IT" dirty="0" smtClean="0"/>
            </a:br>
            <a:r>
              <a:rPr lang="it-IT" dirty="0" smtClean="0"/>
              <a:t>La </a:t>
            </a:r>
            <a:r>
              <a:rPr lang="it-IT" dirty="0" err="1" smtClean="0"/>
              <a:t>leadersphip</a:t>
            </a:r>
            <a:r>
              <a:rPr lang="it-IT" dirty="0" smtClean="0"/>
              <a:t> educativa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it-IT" sz="2000" smtClean="0"/>
              <a:t>Motivazione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t-IT" sz="2000" smtClean="0"/>
              <a:t>Preparazione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t-IT" sz="2000" smtClean="0"/>
              <a:t>Attenzione alle specificità degli alunni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t-IT" sz="2000" smtClean="0"/>
              <a:t>Progettualità- coordinamento pedagogico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t-IT" sz="2000" smtClean="0"/>
              <a:t>Regia pedagogica ( I.N.)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t-IT" sz="2000" smtClean="0"/>
              <a:t>Formazione continua in servizio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t-IT" sz="2000" smtClean="0"/>
              <a:t>Lavoro collaborativo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it-IT" sz="2000" smtClean="0"/>
              <a:t>Apertura alle TIC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it-IT" sz="2000" smtClean="0"/>
              <a:t>DOCENTE COME MEDIATORE E FACILITATORE</a:t>
            </a:r>
          </a:p>
          <a:p>
            <a:pPr eaLnBrk="1" hangingPunct="1">
              <a:buFont typeface="Wingdings" pitchFamily="2" charset="2"/>
              <a:buChar char="Ø"/>
            </a:pPr>
            <a:endParaRPr lang="it-IT" sz="2000" smtClean="0"/>
          </a:p>
          <a:p>
            <a:pPr eaLnBrk="1" hangingPunct="1">
              <a:buFont typeface="Wingdings" pitchFamily="2" charset="2"/>
              <a:buChar char="Ø"/>
            </a:pPr>
            <a:endParaRPr lang="it-IT" sz="2000" smtClean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it-IT" smtClean="0"/>
              <a:t>FATTORI DI QUALITA’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it-IT" b="1" smtClean="0"/>
              <a:t>Per un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it-IT" smtClean="0"/>
              <a:t>AMBIENTE EDUCATIVO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it-IT" smtClean="0"/>
              <a:t>di apprendimento 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it-IT" i="1" smtClean="0"/>
              <a:t>accogliente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it-IT" i="1" smtClean="0"/>
              <a:t>sicuro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it-IT" i="1" smtClean="0"/>
              <a:t>ben organizzato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it-IT" i="1" smtClean="0"/>
              <a:t>affidabile</a:t>
            </a:r>
          </a:p>
          <a:p>
            <a:pPr algn="ctr" eaLnBrk="1" hangingPunct="1">
              <a:buFont typeface="Wingdings" pitchFamily="2" charset="2"/>
              <a:buChar char="v"/>
            </a:pPr>
            <a:r>
              <a:rPr lang="it-IT" i="1" smtClean="0"/>
              <a:t>stimolante </a:t>
            </a:r>
          </a:p>
          <a:p>
            <a:pPr eaLnBrk="1" hangingPunct="1">
              <a:buFont typeface="Wingdings 2" pitchFamily="18" charset="2"/>
              <a:buNone/>
            </a:pPr>
            <a:endParaRPr lang="it-IT" smtClean="0"/>
          </a:p>
          <a:p>
            <a:pPr eaLnBrk="1" hangingPunct="1"/>
            <a:endParaRPr lang="it-IT" smtClean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4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o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it-IT" smtClean="0"/>
              <a:t>Un palloncino: ecco l’aria</a:t>
            </a:r>
          </a:p>
        </p:txBody>
      </p:sp>
      <p:pic>
        <p:nvPicPr>
          <p:cNvPr id="46082" name="Picture 3" descr="C:\Documents and Settings\User\Documenti\Immagini\thCAKD9J97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916113"/>
            <a:ext cx="3816350" cy="2536825"/>
          </a:xfrm>
        </p:spPr>
      </p:pic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i="1" dirty="0" smtClean="0"/>
              <a:t>LE PRIME ESPERIENZE..anche per bambini di 3 anni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Gonfiare un palloncino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Vedere che la maestra che gonfia un palloncino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Sentire il buffo rumore dell’aria che esce dal palloncino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Vedere un palloncino ad elio che vola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Cercare di comprimere un palloncino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Scoppiare un palloncino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o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it-IT" sz="3600" smtClean="0"/>
              <a:t>Basta un poco di fantasia….e l’esperimento va….giù!  ( Mary Poppins)</a:t>
            </a:r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903538"/>
            <a:ext cx="4038600" cy="2468562"/>
          </a:xfrm>
        </p:spPr>
      </p:pic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38600" cy="5084762"/>
          </a:xfrm>
        </p:spPr>
        <p:txBody>
          <a:bodyPr>
            <a:normAutofit fontScale="3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sz="4500" b="1" dirty="0" smtClean="0"/>
              <a:t>Il palloncino a reazione</a:t>
            </a:r>
            <a:endParaRPr lang="it-IT" sz="45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sz="4500" dirty="0" smtClean="0"/>
              <a:t>- Far passare una cordicella o un filo in una cannuccia.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sz="4500" dirty="0" smtClean="0"/>
              <a:t>- Fissare il filo a due lati della stanza.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sz="4500" dirty="0" smtClean="0"/>
              <a:t>- Gonfiare un palloncino e chiuderlo con una molletta.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sz="4500" dirty="0" smtClean="0"/>
              <a:t>- Attaccare il palloncino alla cannuccia con due pezzetti di scotch.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sz="4500" dirty="0" smtClean="0"/>
              <a:t>- Togliere la molletta che chiude l'imboccatura del palloncino.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sz="4500" dirty="0" smtClean="0"/>
              <a:t>- L'aria esce dal palloncino e lo spinge in avanti, portandolo lungo il filo come un razzo!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sz="4500" b="1" dirty="0" smtClean="0"/>
              <a:t>Questo è il principio per cui anche gli aerei e i razzi sono spinti in avanti da gas compressi che all'improvviso si espandono.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sz="4500" b="1" dirty="0" smtClean="0"/>
              <a:t>L'aria ha molta forza!</a:t>
            </a:r>
            <a:endParaRPr lang="it-IT" sz="45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La nostra mongolfiera: l’aria calda sale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 rot="20776016">
            <a:off x="250825" y="4581525"/>
            <a:ext cx="4244975" cy="1584325"/>
          </a:xfrm>
        </p:spPr>
        <p:txBody>
          <a:bodyPr>
            <a:normAutofit fontScale="77500" lnSpcReduction="2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sz="3300" dirty="0" smtClean="0"/>
              <a:t>Il concetto  scientifico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48131" name="Picture 3" descr="C:\Documents and Settings\User\Documenti\Immagini\caldo_fredd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 rot="784756">
            <a:off x="4889500" y="1573213"/>
            <a:ext cx="3533775" cy="1841500"/>
          </a:xfrm>
        </p:spPr>
      </p:pic>
      <p:pic>
        <p:nvPicPr>
          <p:cNvPr id="48132" name="Picture 4" descr="C:\Documents and Settings\User\Documenti\Immagini\thCACCDAP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716338"/>
            <a:ext cx="17272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tangolo 5"/>
          <p:cNvSpPr/>
          <p:nvPr/>
        </p:nvSpPr>
        <p:spPr>
          <a:xfrm rot="20546579">
            <a:off x="1089025" y="1971675"/>
            <a:ext cx="2447925" cy="1150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FORNIRE SPIEGAZIONI SCIENTIFICHE SEMPLICI  </a:t>
            </a:r>
          </a:p>
        </p:txBody>
      </p:sp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o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it-IT" smtClean="0"/>
              <a:t>Il palloncino “monello”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fontScale="5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b="1" dirty="0" smtClean="0"/>
              <a:t>Il palloncino gonfiato dall'aria calda</a:t>
            </a: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Infilare un palloncino sul collo di una bottiglia vuota.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Mettere la bottiglia in una ciotola o una pentola piena di acqua calda.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 L'aria contenuta nella bottiglia si riscalda.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 L'aria riscaldata si espande ed ha quindi bisogno di più spazio, perciò sale verso l'alto, entra nel palloncino e lo gonfia.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b="1" dirty="0" smtClean="0"/>
              <a:t>Con il calore l’aria si dilata.</a:t>
            </a: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dirty="0" smtClean="0"/>
              <a:t>La mongolfiera funziona nello stesso modo.</a:t>
            </a:r>
            <a:r>
              <a:rPr lang="it-IT" b="1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dirty="0" smtClean="0"/>
              <a:t>L'esperimento precedente è reversibile: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- Se inseriamo del ghiaccio e facciamo raffreddare l'acqua, il palloncino si sgonfia.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b="1" dirty="0" smtClean="0"/>
              <a:t>Con il freddo l'aria diminuisce di volume.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dirty="0"/>
          </a:p>
        </p:txBody>
      </p:sp>
      <p:pic>
        <p:nvPicPr>
          <p:cNvPr id="49155" name="Picture 6" descr="C:\Documents and Settings\User\Documenti\Immagini\page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868613"/>
            <a:ext cx="4038600" cy="2538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o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it-IT" smtClean="0"/>
              <a:t>Un po’ di chimica!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Gonfiare un palloncino con l'anidride carbonica: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Occorrente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bottiglia di plastica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palloncino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aceto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bicarbonato di sodio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dirty="0" smtClean="0"/>
              <a:t>In una bottiglia di plastica piccola  viene messo qualche cucchiaio di aceto a cui si  aggiunge del bicarbonato di sodio,.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dirty="0" smtClean="0"/>
              <a:t>Si  infila un palloncino che  comincia a gonfiarsi per lo sprigionarsi dell'anidride carbonica.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dirty="0" smtClean="0"/>
              <a:t>I bambini saranno veramente stupiti di questa attività  penseranno a magie della maestra.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dirty="0" smtClean="0"/>
              <a:t>Occorre a questo punto  spiegare che  è avvenuta  una "reazione chimica" per il contatto di due elementi. 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dirty="0"/>
          </a:p>
        </p:txBody>
      </p:sp>
      <p:pic>
        <p:nvPicPr>
          <p:cNvPr id="50180" name="BLOGGER_PHOTO_ID_5331225760316452306" descr="http://2.bp.blogspot.com/_uI4-dgZ11rw/SfxRlT0S7dI/AAAAAAAABfk/VI_7TmQgww0/s320/anidride_carboni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6688" y="3500438"/>
            <a:ext cx="2276475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BLOGGER_PHOTO_ID_5331225928822481778" descr="http://3.bp.blogspot.com/_uI4-dgZ11rw/SfxRvHjQ43I/AAAAAAAABfs/Y8UAV9Ner1w/s320/palloncino_bambin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989138"/>
            <a:ext cx="2276475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dirty="0" smtClean="0"/>
              <a:t>L’acqua occupa lo spazio dell’aria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b="1" dirty="0" smtClean="0"/>
              <a:t>5 - La candela</a:t>
            </a: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- Porre la candela al centro di una bacinella.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- Accendere la candela.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- Coprire con un vasetto di vetro.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- Nel giro di qualche minuto, la fiamma si spegnerà. La fiamma in poco tempo consuma l'ossigeno ed il gas che rimane nella bacinella è solo l'anidride carbonica, che non consente la combustione. L’acqua occupa lo spazio dell’aria.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b="1" dirty="0" smtClean="0"/>
              <a:t>In mancanza di ossigeno, la combustione non può avvenire.</a:t>
            </a: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dirty="0"/>
          </a:p>
        </p:txBody>
      </p:sp>
      <p:pic>
        <p:nvPicPr>
          <p:cNvPr id="5120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3448050"/>
            <a:ext cx="4038600" cy="1379538"/>
          </a:xfr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o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it-IT" smtClean="0"/>
              <a:t>LA GIRANDOLA: </a:t>
            </a:r>
          </a:p>
        </p:txBody>
      </p:sp>
      <p:sp>
        <p:nvSpPr>
          <p:cNvPr id="52226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eaLnBrk="1" hangingPunct="1"/>
            <a:r>
              <a:rPr lang="it-IT" smtClean="0"/>
              <a:t>Si tratta di un esperimento semplice ma  d’effetto anche estetico. Le girandole potranno ornare l’ANGOLO DELL’ARIA</a:t>
            </a:r>
          </a:p>
          <a:p>
            <a:pPr eaLnBrk="1" hangingPunct="1"/>
            <a:r>
              <a:rPr lang="it-IT" smtClean="0"/>
              <a:t> I bambini realizzano girandole di carta, già sagomate dalla maestra.</a:t>
            </a:r>
          </a:p>
          <a:p>
            <a:pPr eaLnBrk="1" hangingPunct="1"/>
            <a:endParaRPr lang="it-IT" smtClean="0"/>
          </a:p>
        </p:txBody>
      </p:sp>
      <p:pic>
        <p:nvPicPr>
          <p:cNvPr id="52227" name="Segnaposto contenuto 4" descr="girandola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67263" y="2093913"/>
            <a:ext cx="3800475" cy="40862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L’importanza della verbalizzazione</a:t>
            </a:r>
            <a:br>
              <a:rPr lang="it-IT" dirty="0" smtClean="0"/>
            </a:br>
            <a:r>
              <a:rPr lang="it-IT" b="1" dirty="0" smtClean="0"/>
              <a:t>prima e dopo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La verbalizzazione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La ripetizione dell’esperienza  accompagnata dal racconto verbale per comprendere e chiarire il concetto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La rappresentazione iconica dell’esperienza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Le fotografie per fissare la memoria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Riprese video ( se possibile)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Riascoltare quanto sperimentato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b="1" dirty="0" smtClean="0"/>
              <a:t>Trovare simboli condivisi per indicare la legge e/o fenomeno sperimentati</a:t>
            </a:r>
            <a:endParaRPr lang="it-IT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658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dirty="0" smtClean="0"/>
              <a:t>L’ ACQUA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859713" cy="2908300"/>
          </a:xfrm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Gli esperimenti con l’acqua sono tanti e tutti divertenti. Offrono spunti per attività “</a:t>
            </a:r>
            <a:r>
              <a:rPr lang="it-IT" dirty="0" err="1" smtClean="0"/>
              <a:t>multi-esperienziale</a:t>
            </a:r>
            <a:r>
              <a:rPr lang="it-IT" dirty="0" smtClean="0"/>
              <a:t>”.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Le prime esperienze sono ludiche e permettono al bambino di indagare le caratteristiche percepibili con i sensi.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E’ incolore, insapore, non si può afferrare, prende la forma del contenitore come tutti i liquidi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Si può far intuire che ci sono delle palline che non si vedono ma che formano l’acqua: sono le molecole.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“</a:t>
            </a:r>
            <a:r>
              <a:rPr lang="it-IT" b="1" dirty="0" err="1" smtClean="0"/>
              <a:t>Modellizziamo</a:t>
            </a:r>
            <a:r>
              <a:rPr lang="it-IT" b="1" dirty="0" smtClean="0"/>
              <a:t>” </a:t>
            </a:r>
            <a:r>
              <a:rPr lang="it-IT" dirty="0" smtClean="0"/>
              <a:t>l’acqua come una collana le cui perle si possono  muovere ma non si staccano l’una dall’altra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dirty="0" smtClean="0"/>
              <a:t>( IMPORTANTE USARE LA TERMINOLOGIA CORRETTA PER AVVIARE L’ACQUISIZIONE DEL LINGUAGGI SPECIFICO DELLA DISCIPLINA)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836863"/>
          </a:xfrm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u="sng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dirty="0"/>
          </a:p>
        </p:txBody>
      </p:sp>
      <p:pic>
        <p:nvPicPr>
          <p:cNvPr id="54276" name="Picture 2" descr="C:\Documents and Settings\User\Documenti\Immagini\fasi_molecolari_dell_acqu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150" y="4508500"/>
            <a:ext cx="5761038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29600" cy="7826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sz="3600" dirty="0" smtClean="0"/>
              <a:t/>
            </a:r>
            <a:br>
              <a:rPr lang="it-IT" sz="3600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sz="4400" dirty="0" smtClean="0"/>
              <a:t>LA MANO </a:t>
            </a:r>
            <a:r>
              <a:rPr lang="it-IT" sz="4400" dirty="0" err="1" smtClean="0"/>
              <a:t>DI</a:t>
            </a:r>
            <a:r>
              <a:rPr lang="it-IT" sz="4400" dirty="0" smtClean="0"/>
              <a:t> GHIACCIO: solidificazione</a:t>
            </a:r>
            <a:endParaRPr lang="it-IT" sz="4400" dirty="0"/>
          </a:p>
        </p:txBody>
      </p:sp>
      <p:pic>
        <p:nvPicPr>
          <p:cNvPr id="55298" name="Segnaposto contenuto 5" descr="imagesCAI1QR8W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71550" y="1773238"/>
            <a:ext cx="2619375" cy="1743075"/>
          </a:xfrm>
        </p:spPr>
      </p:pic>
      <p:sp>
        <p:nvSpPr>
          <p:cNvPr id="55299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/>
            <a:r>
              <a:rPr lang="it-IT" smtClean="0"/>
              <a:t>I CAMBIAMENTI DI STATO DELLA MATERIA</a:t>
            </a:r>
          </a:p>
          <a:p>
            <a:pPr eaLnBrk="1" hangingPunct="1">
              <a:buFont typeface="Wingdings 2" pitchFamily="18" charset="2"/>
              <a:buNone/>
            </a:pPr>
            <a:endParaRPr lang="it-IT" smtClean="0"/>
          </a:p>
          <a:p>
            <a:pPr eaLnBrk="1" hangingPunct="1">
              <a:buFont typeface="Wingdings 2" pitchFamily="18" charset="2"/>
              <a:buNone/>
            </a:pPr>
            <a:endParaRPr lang="it-IT" u="sng" smtClean="0"/>
          </a:p>
          <a:p>
            <a:pPr eaLnBrk="1" hangingPunct="1"/>
            <a:endParaRPr lang="it-IT" smtClean="0"/>
          </a:p>
        </p:txBody>
      </p:sp>
      <p:pic>
        <p:nvPicPr>
          <p:cNvPr id="55300" name="Picture 2" descr="C:\Documents and Settings\User\Documenti\Immagini\Mano-di-ghiacchio-partyinspiration-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3644900"/>
            <a:ext cx="2735262" cy="159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750" y="692150"/>
            <a:ext cx="8229600" cy="1143000"/>
          </a:xfrm>
        </p:spPr>
        <p:txBody>
          <a:bodyPr/>
          <a:lstStyle/>
          <a:p>
            <a:pPr algn="ctr" eaLnBrk="1" hangingPunct="1"/>
            <a:r>
              <a:rPr lang="it-IT" sz="3600" b="1" smtClean="0"/>
              <a:t>FINALITA’ DELLA SCUOLA DELL’INFANZIA secondo le Indicazioni Nazionali</a:t>
            </a:r>
          </a:p>
        </p:txBody>
      </p:sp>
      <p:graphicFrame>
        <p:nvGraphicFramePr>
          <p:cNvPr id="5" name="Diagramma 4"/>
          <p:cNvGraphicFramePr/>
          <p:nvPr/>
        </p:nvGraphicFramePr>
        <p:xfrm>
          <a:off x="1475656" y="191683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411" name="Segnaposto contenut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o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6588"/>
          </a:xfrm>
        </p:spPr>
        <p:txBody>
          <a:bodyPr/>
          <a:lstStyle/>
          <a:p>
            <a:pPr eaLnBrk="1" hangingPunct="1"/>
            <a:r>
              <a:rPr lang="it-IT" sz="4000" smtClean="0"/>
              <a:t>Misuriamo: MATEMATICA 	e  SCIENZE</a:t>
            </a:r>
            <a:br>
              <a:rPr lang="it-IT" sz="4000" smtClean="0"/>
            </a:br>
            <a:r>
              <a:rPr lang="it-IT" sz="4000" smtClean="0"/>
              <a:t>un binomio imbattibile! </a:t>
            </a:r>
          </a:p>
        </p:txBody>
      </p:sp>
      <p:pic>
        <p:nvPicPr>
          <p:cNvPr id="563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 rot="20377208">
            <a:off x="379413" y="2012950"/>
            <a:ext cx="1828800" cy="2505075"/>
          </a:xfrm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067175" y="1600200"/>
            <a:ext cx="4619625" cy="4525963"/>
          </a:xfrm>
        </p:spPr>
        <p:txBody>
          <a:bodyPr>
            <a:normAutofit fontScale="85000" lnSpcReduction="100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sz="2300" b="1" u="sng" dirty="0" smtClean="0"/>
              <a:t>CONOSCERE IL </a:t>
            </a:r>
            <a:r>
              <a:rPr lang="it-IT" sz="2300" b="1" u="sng" dirty="0" err="1" smtClean="0"/>
              <a:t>MONDO=</a:t>
            </a:r>
            <a:r>
              <a:rPr lang="it-IT" sz="2300" b="1" u="sng" dirty="0" smtClean="0"/>
              <a:t> MISURARLO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Le prime esperienze di misura sono di grande importanza . Il bambino alla scuola dell’infanzia può e deve fare il primo incontro con il concetto di misurare.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Misurare vuol dire rendersi conto di quante volte un’unità di misura CONVENZIONALE  è contenuta nel fenomeno/oggetto che voglio misurare.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dirty="0" smtClean="0"/>
              <a:t>MATEMATICA</a:t>
            </a:r>
            <a:endParaRPr lang="it-IT" dirty="0"/>
          </a:p>
        </p:txBody>
      </p:sp>
      <p:pic>
        <p:nvPicPr>
          <p:cNvPr id="56324" name="Picture 3" descr="C:\Documents and Settings\User\Documenti\Immagini\3d2617167d2851e8553222c91415d57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3933825"/>
            <a:ext cx="2735263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EVAPORAZIONE-CONDENSAZIONE</a:t>
            </a:r>
            <a:endParaRPr lang="it-IT" dirty="0"/>
          </a:p>
        </p:txBody>
      </p:sp>
      <p:pic>
        <p:nvPicPr>
          <p:cNvPr id="573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00113" y="2420938"/>
            <a:ext cx="2465387" cy="2101850"/>
          </a:xfrm>
        </p:spPr>
      </p:pic>
      <p:sp>
        <p:nvSpPr>
          <p:cNvPr id="57347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/>
            <a:r>
              <a:rPr lang="it-IT" smtClean="0"/>
              <a:t>Si fanno le nuvole…</a:t>
            </a:r>
          </a:p>
          <a:p>
            <a:pPr eaLnBrk="1" hangingPunct="1"/>
            <a:r>
              <a:rPr lang="it-IT" smtClean="0"/>
              <a:t>E’ il vapore….</a:t>
            </a:r>
          </a:p>
          <a:p>
            <a:pPr eaLnBrk="1" hangingPunct="1"/>
            <a:r>
              <a:rPr lang="it-IT" smtClean="0"/>
              <a:t>Il vapore a contatto con il coperchio, condensa</a:t>
            </a:r>
          </a:p>
          <a:p>
            <a:pPr eaLnBrk="1" hangingPunct="1"/>
            <a:r>
              <a:rPr lang="it-IT" smtClean="0"/>
              <a:t>Piove…nel pentolino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o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it-IT" sz="2800" smtClean="0"/>
              <a:t>ALLARGARE GLI ORIZZONTI CONOSCITIVI….</a:t>
            </a:r>
            <a:br>
              <a:rPr lang="it-IT" sz="2800" smtClean="0"/>
            </a:br>
            <a:r>
              <a:rPr lang="it-IT" sz="2800" smtClean="0"/>
              <a:t>La competenza scientifica diviene “generativa”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250825" y="1920875"/>
            <a:ext cx="4244975" cy="4937125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dirty="0" smtClean="0"/>
              <a:t>L’esperienza del cambiamento di stato dell’acqua facilità la comprensione del ciclo dell’acqua, nel rispetto della fase cognitiva di tipo manipolativo concreto.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dirty="0" smtClean="0"/>
              <a:t>Si tratta di stimolare la conoscenza e di favorire la comunicazione su argomentazioni nuove e reali. L’immagine inoltre presenta parole in inglese per confermare la valenza trasversale delle esperienze scientifiche.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dirty="0" smtClean="0"/>
              <a:t>Si può creare il DISCO DELL’ACQUA 	come gioco da fare insieme con quiz a punti e premi per </a:t>
            </a:r>
            <a:r>
              <a:rPr lang="it-IT" dirty="0" err="1" smtClean="0"/>
              <a:t>tutti…</a:t>
            </a: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dirty="0" smtClean="0"/>
              <a:t>VIVA LA FANTASIA</a:t>
            </a:r>
            <a:endParaRPr lang="it-IT" dirty="0"/>
          </a:p>
        </p:txBody>
      </p:sp>
      <p:pic>
        <p:nvPicPr>
          <p:cNvPr id="58371" name="Picture 2" descr="C:\Documents and Settings\User\Documenti\Immagini\dai-passaggi-di-stato-al-ciclo-dellacqua-L-DIOu90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5076825" y="2276475"/>
            <a:ext cx="3387725" cy="3582988"/>
          </a:xfrm>
        </p:spPr>
      </p:pic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I cambiamenti di stato della materia</a:t>
            </a:r>
            <a:endParaRPr lang="it-IT" dirty="0"/>
          </a:p>
        </p:txBody>
      </p:sp>
      <p:pic>
        <p:nvPicPr>
          <p:cNvPr id="59394" name="Picture 2" descr="C:\Documents and Settings\User\Desktop\passagg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700213"/>
            <a:ext cx="8137525" cy="1998662"/>
          </a:xfrm>
        </p:spPr>
      </p:pic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1188" y="4149725"/>
            <a:ext cx="8075612" cy="2447925"/>
          </a:xfrm>
        </p:spPr>
        <p:txBody>
          <a:bodyPr>
            <a:normAutofit fontScale="9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Tutto può diventare una magia da vivere insieme: basta un pentolino e un fornello. Le maestra saranno le fatine che realizzano le nuvole da un pentolino in cui avranno messo una sostanza magica che altro non è che </a:t>
            </a:r>
            <a:r>
              <a:rPr lang="it-IT" b="1" dirty="0" smtClean="0"/>
              <a:t>acqua.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b="1" dirty="0" smtClean="0"/>
              <a:t>Nel pentolino pioverà quando il vapore tocca il coperchio. Tutto diventa ghiaccio quando si toglie calore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o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it-IT" smtClean="0"/>
              <a:t>Il galleggiamento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ARCHIMEDE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Anno archimedeo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Far conoscere la figura di Archimede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Intuizione del principio di galleggiamento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Esperienze di galleggiamento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BACINELLA PIENA </a:t>
            </a:r>
            <a:r>
              <a:rPr lang="it-IT" dirty="0" err="1" smtClean="0"/>
              <a:t>D’ACQUA</a:t>
            </a:r>
            <a:r>
              <a:rPr lang="it-IT" dirty="0" smtClean="0"/>
              <a:t> CON PALLINA </a:t>
            </a:r>
            <a:r>
              <a:rPr lang="it-IT" dirty="0" err="1" smtClean="0"/>
              <a:t>DI</a:t>
            </a:r>
            <a:r>
              <a:rPr lang="it-IT" dirty="0" smtClean="0"/>
              <a:t> PLASTILINA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La pallina va a fondo, ma se viene trasformata in una conca o barchetta, galleggia.</a:t>
            </a:r>
            <a:endParaRPr lang="it-IT" dirty="0"/>
          </a:p>
        </p:txBody>
      </p:sp>
      <p:pic>
        <p:nvPicPr>
          <p:cNvPr id="60420" name="BLOGGER_PHOTO_ID_5331233494636830338" descr="http://3.bp.blogspot.com/_uI4-dgZ11rw/SfxYngZ-HoI/AAAAAAAABgc/nTsg3SZOnYE/s320/pongo_affon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5013325"/>
            <a:ext cx="2051050" cy="153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1" name="BLOGGER_PHOTO_ID_5331233757335460834" descr="http://3.bp.blogspot.com/_uI4-dgZ11rw/SfxY2zCNG-I/AAAAAAAABgk/_Y8fSG85RDw/s320/pongo_galleggi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5013325"/>
            <a:ext cx="1978025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o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it-IT" smtClean="0"/>
              <a:t>Esperimenti sulla capillarità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sz="6500" b="1" dirty="0" smtClean="0"/>
              <a:t>Il fiore che sboccia</a:t>
            </a:r>
            <a:endParaRPr lang="it-IT" sz="65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b="1" dirty="0" smtClean="0"/>
              <a:t>Materiale occorrente:</a:t>
            </a: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b="1" dirty="0" smtClean="0"/>
              <a:t>un foglio di carta, matite colorate, forbici, una bacinella.</a:t>
            </a: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b="1" dirty="0" smtClean="0"/>
              <a:t>Descrizione dell'esperienza:</a:t>
            </a: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b="1" dirty="0" smtClean="0"/>
              <a:t>si ritaglia il foglio di carta a forma di fiore; poi,dopo aver piegato verso l'interno i "petali", si appoggia il fiore di carta sull'acqua.</a:t>
            </a: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b="1" dirty="0" smtClean="0"/>
              <a:t>Osservazione:</a:t>
            </a: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b="1" dirty="0" smtClean="0"/>
              <a:t>dopo un </a:t>
            </a:r>
            <a:r>
              <a:rPr lang="it-IT" b="1" dirty="0" err="1" smtClean="0"/>
              <a:t>pò</a:t>
            </a:r>
            <a:r>
              <a:rPr lang="it-IT" b="1" dirty="0" smtClean="0"/>
              <a:t> di tempo si osserva che piano piano il fiore si apre, proprio come se sbocciasse.</a:t>
            </a: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b="1" dirty="0" smtClean="0"/>
              <a:t>Conclusione:</a:t>
            </a: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b="1" dirty="0" smtClean="0"/>
              <a:t>l'acqua penetra per capillarità nei piccoli spazi che ci sono tra le fibre della carta e la gonfia, di conseguenza le piegature si distendono facendo sbocciare il fiore.</a:t>
            </a: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o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endParaRPr lang="it-IT" smtClean="0"/>
          </a:p>
        </p:txBody>
      </p:sp>
      <p:sp>
        <p:nvSpPr>
          <p:cNvPr id="62466" name="Segnaposto contenuto 2"/>
          <p:cNvSpPr>
            <a:spLocks noGrp="1"/>
          </p:cNvSpPr>
          <p:nvPr>
            <p:ph sz="half" idx="1"/>
          </p:nvPr>
        </p:nvSpPr>
        <p:spPr>
          <a:xfrm rot="20060934">
            <a:off x="454025" y="2714625"/>
            <a:ext cx="3652838" cy="1436688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r>
              <a:rPr lang="it-IT" sz="4800" b="1" smtClean="0"/>
              <a:t>Acqua in salita</a:t>
            </a:r>
            <a:r>
              <a:rPr lang="it-IT" sz="4800" smtClean="0"/>
              <a:t/>
            </a:r>
            <a:br>
              <a:rPr lang="it-IT" sz="4800" smtClean="0"/>
            </a:br>
            <a:endParaRPr lang="it-IT" sz="4800" smtClean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b="1" dirty="0" smtClean="0"/>
              <a:t>Materiale occorrente:</a:t>
            </a: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b="1" dirty="0" smtClean="0"/>
              <a:t>strisce di carta assorbente, barattolo di vetro, acqua, inchiostro colorante.</a:t>
            </a: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b="1" dirty="0" smtClean="0"/>
              <a:t>Descrizione dell'esperienza:</a:t>
            </a: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b="1" dirty="0" smtClean="0"/>
              <a:t>si riempie il contenitore di acqua colorata con sali di permanganato di potassio; successivamente si immerge nell’acqua una striscia di carta.</a:t>
            </a: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b="1" dirty="0" smtClean="0"/>
              <a:t>Osservazione:</a:t>
            </a: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b="1" dirty="0" smtClean="0"/>
              <a:t>dopo un </a:t>
            </a:r>
            <a:r>
              <a:rPr lang="it-IT" b="1" dirty="0" err="1" smtClean="0"/>
              <a:t>pò</a:t>
            </a:r>
            <a:r>
              <a:rPr lang="it-IT" b="1" dirty="0" smtClean="0"/>
              <a:t> di tempo, si osserva che la carta si colora come l'acqua.</a:t>
            </a: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b="1" dirty="0" smtClean="0"/>
              <a:t>Conclusione:</a:t>
            </a: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b="1" dirty="0" smtClean="0"/>
              <a:t>l'acqua si è arrampicata attraverso i pori della carta assorbente, che si sono comportati come se fossero dei capillari.</a:t>
            </a: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dirty="0"/>
          </a:p>
        </p:txBody>
      </p:sp>
      <p:pic>
        <p:nvPicPr>
          <p:cNvPr id="62468" name="Immagine 4" descr="sedano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4652963"/>
            <a:ext cx="1120775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Immagine 5" descr="untitled.bmp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4724400"/>
            <a:ext cx="2016125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La tensione superficiale dell’acqua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 rot="20272746">
            <a:off x="131763" y="2243138"/>
            <a:ext cx="2667000" cy="1220787"/>
          </a:xfrm>
        </p:spPr>
        <p:txBody>
          <a:bodyPr>
            <a:normAutofit fontScale="4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sz="7700" b="1" dirty="0" smtClean="0"/>
              <a:t>Sospeso sull'acqua</a:t>
            </a:r>
            <a:endParaRPr lang="it-IT" sz="77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fontScale="4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b="1" dirty="0" smtClean="0"/>
              <a:t>Materiale occorrente:</a:t>
            </a: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b="1" dirty="0" smtClean="0"/>
              <a:t>pinzetta, ago, bicchiere con acqua, carta assorbente, bacchetta di vetro.</a:t>
            </a: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b="1" dirty="0" smtClean="0"/>
              <a:t>Descrizione dell'esperienza:</a:t>
            </a: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b="1" dirty="0" smtClean="0"/>
              <a:t>si riempie il bicchiere di acqua fino all'orlo, si appoggia su un pezzetto di carta assorbente l'ago e si adagia delicatamente il tutto sull'acqua. Con l'aiuto della bacchetta di vetro si fa andare a fondo la carta assorbente.</a:t>
            </a: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b="1" dirty="0" smtClean="0"/>
              <a:t>Osservazione:</a:t>
            </a: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b="1" dirty="0" smtClean="0"/>
              <a:t>l'ago galleggia, nonostante sia di acciaio.</a:t>
            </a: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b="1" dirty="0" smtClean="0"/>
              <a:t>Conclusione:</a:t>
            </a: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b="1" dirty="0" smtClean="0"/>
              <a:t>le molecole dell'acqua, in superficie, formano una pellicola che è in grado di sostenere un corpo leggero. La forza che tiene unite le molecole si chiama tensione superficiale</a:t>
            </a:r>
            <a:endParaRPr lang="it-IT" dirty="0"/>
          </a:p>
        </p:txBody>
      </p:sp>
      <p:pic>
        <p:nvPicPr>
          <p:cNvPr id="63492" name="Immagine 4" descr="untitled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875" y="3068638"/>
            <a:ext cx="2165350" cy="167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3" name="Immagine 5" descr="esper2_0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4941888"/>
            <a:ext cx="2044700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4" name="Immagine 6" descr="esper2_13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35600" y="4437063"/>
            <a:ext cx="2751138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tangolo 7"/>
          <p:cNvSpPr/>
          <p:nvPr/>
        </p:nvSpPr>
        <p:spPr>
          <a:xfrm>
            <a:off x="3348038" y="5805488"/>
            <a:ext cx="2016125" cy="57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Bolle di sapone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>La tensione superficiale dell’acqua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b="1" dirty="0" smtClean="0"/>
              <a:t>Buchi nell'acqua</a:t>
            </a: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748213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b="1" dirty="0" smtClean="0"/>
              <a:t>Descrizione dell'esperienza:</a:t>
            </a: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err="1" smtClean="0"/>
              <a:t>·</a:t>
            </a:r>
            <a:r>
              <a:rPr lang="it-IT" b="1" dirty="0" err="1" smtClean="0"/>
              <a:t>prima</a:t>
            </a:r>
            <a:r>
              <a:rPr lang="it-IT" b="1" dirty="0" smtClean="0"/>
              <a:t> fase: si cosparge con del talco la superficie dell’acqua contenuta in una bacinella; si</a:t>
            </a: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b="1" dirty="0" smtClean="0"/>
              <a:t>immerge qua e là la punta del dito, come per bucherellare l’acqua.</a:t>
            </a: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b="1" dirty="0" smtClean="0"/>
              <a:t>seconda fase: si prova, poi, a mettere sul dito una goccia di sapone liquido e si immerge il dito, sporco di sapone, in un punto vicino al bordo della bacinella.</a:t>
            </a: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dirty="0" err="1" smtClean="0"/>
          </a:p>
        </p:txBody>
      </p:sp>
      <p:pic>
        <p:nvPicPr>
          <p:cNvPr id="64516" name="BLOGGER_PHOTO_ID_5331228476572158594" descr="http://3.bp.blogspot.com/_uI4-dgZ11rw/SfxUDaqHyoI/AAAAAAAABf8/ffXsuYw6bFQ/s320/borotal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844675"/>
            <a:ext cx="30384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BLOGGER_PHOTO_ID_5331228972841054162" descr="http://2.bp.blogspot.com/_uI4-dgZ11rw/SfxUgTZ2L9I/AAAAAAAABgE/9_ra8-itNF8/s320/rottura_tensione_acqu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6013" y="4292600"/>
            <a:ext cx="303847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8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onstantia" pitchFamily="18" charset="0"/>
            </a:endParaRPr>
          </a:p>
        </p:txBody>
      </p:sp>
      <p:sp>
        <p:nvSpPr>
          <p:cNvPr id="64519" name="Rectangle 4"/>
          <p:cNvSpPr>
            <a:spLocks noChangeArrowheads="1"/>
          </p:cNvSpPr>
          <p:nvPr/>
        </p:nvSpPr>
        <p:spPr bwMode="auto">
          <a:xfrm>
            <a:off x="0" y="2733675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o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it-IT" smtClean="0"/>
              <a:t>IL FUOCO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L’esperienza con il fuoco si traduce in esperienze con il CALORE  e la LUCE, soprattutto con il calore e la luce del SOLE” 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 Si legge nelle Indicazioni nazionali: “</a:t>
            </a:r>
            <a:r>
              <a:rPr lang="it-IT" i="1" dirty="0" smtClean="0"/>
              <a:t>i bambini elaborano la prima organizzazione fisica del mondo esterno attraverso attività concrete che portano la loro attenzione  sui diversi aspetti della realtà, sulle caratteristiche della luce e delle ombre e sugli effetti del calore”.  </a:t>
            </a:r>
            <a:endParaRPr lang="it-IT" i="1" dirty="0"/>
          </a:p>
        </p:txBody>
      </p:sp>
      <p:pic>
        <p:nvPicPr>
          <p:cNvPr id="65540" name="Immagine 4" descr="untitled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3933825"/>
            <a:ext cx="2619375" cy="174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sz="4000" smtClean="0"/>
              <a:t>I campi di esperienza:</a:t>
            </a:r>
            <a:br>
              <a:rPr lang="it-IT" sz="4000" smtClean="0"/>
            </a:br>
            <a:r>
              <a:rPr lang="it-IT" sz="4000" smtClean="0"/>
              <a:t> campi del fare e dell’agire del bambino</a:t>
            </a:r>
          </a:p>
        </p:txBody>
      </p:sp>
      <p:sp>
        <p:nvSpPr>
          <p:cNvPr id="18434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it-IT" sz="1800" smtClean="0"/>
              <a:t> </a:t>
            </a:r>
          </a:p>
          <a:p>
            <a:pPr eaLnBrk="1" hangingPunct="1">
              <a:lnSpc>
                <a:spcPct val="80000"/>
              </a:lnSpc>
            </a:pPr>
            <a:r>
              <a:rPr lang="it-IT" sz="1800" smtClean="0"/>
              <a:t>1.    Il sé e l’altro ( le grandi domande, il senso morale, il vivere insieme)</a:t>
            </a:r>
          </a:p>
          <a:p>
            <a:pPr eaLnBrk="1" hangingPunct="1">
              <a:lnSpc>
                <a:spcPct val="80000"/>
              </a:lnSpc>
            </a:pPr>
            <a:r>
              <a:rPr lang="it-IT" sz="1800" smtClean="0"/>
              <a:t>2.    Il corpo e il movimento (identità, autonomia, salute)</a:t>
            </a:r>
          </a:p>
          <a:p>
            <a:pPr eaLnBrk="1" hangingPunct="1">
              <a:lnSpc>
                <a:spcPct val="80000"/>
              </a:lnSpc>
            </a:pPr>
            <a:r>
              <a:rPr lang="it-IT" sz="1800" smtClean="0"/>
              <a:t>3.    Immagini,suoni,colori (gestualità, arte, musica, multimedialità)</a:t>
            </a:r>
          </a:p>
          <a:p>
            <a:pPr eaLnBrk="1" hangingPunct="1">
              <a:lnSpc>
                <a:spcPct val="80000"/>
              </a:lnSpc>
            </a:pPr>
            <a:r>
              <a:rPr lang="it-IT" sz="1800" smtClean="0"/>
              <a:t>4.    I discorsi e le parole ( comunicazione, lingua, cultura)</a:t>
            </a:r>
          </a:p>
          <a:p>
            <a:pPr eaLnBrk="1" hangingPunct="1">
              <a:lnSpc>
                <a:spcPct val="80000"/>
              </a:lnSpc>
            </a:pPr>
            <a:r>
              <a:rPr lang="it-IT" sz="1800" smtClean="0"/>
              <a:t>5.    La conoscenza del mondo ( ordine, misura, spazio, tempo, natura)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endParaRPr lang="it-IT" sz="1800" smtClean="0"/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it-IT" sz="1800" smtClean="0"/>
              <a:t>ATTRAVERSO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it-IT" sz="1800" smtClean="0"/>
              <a:t>La relazione personale significativa tra compagni e con gli adulti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it-IT" sz="1800" smtClean="0"/>
              <a:t>La valorizzazione del gioco in tutte le sue forme ed espressioni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it-IT" sz="1800" smtClean="0"/>
              <a:t>L’esplorazione della realtà attraverso l’esperienza diretta e la valorizzazione della curiosità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q"/>
            </a:pPr>
            <a:r>
              <a:rPr lang="it-IT" sz="1800" smtClean="0"/>
              <a:t>La conoscenza dei sistemi simbolico-culturali.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it-IT" sz="1800" smtClean="0"/>
              <a:t> </a:t>
            </a:r>
          </a:p>
          <a:p>
            <a:pPr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it-IT" sz="1400" smtClean="0"/>
              <a:t/>
            </a:r>
            <a:br>
              <a:rPr lang="it-IT" sz="1400" smtClean="0"/>
            </a:br>
            <a:endParaRPr lang="it-IT" sz="1400" smtClean="0"/>
          </a:p>
          <a:p>
            <a:pPr eaLnBrk="1" hangingPunct="1">
              <a:lnSpc>
                <a:spcPct val="80000"/>
              </a:lnSpc>
            </a:pPr>
            <a:endParaRPr lang="it-IT" sz="140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o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it-IT" sz="3600" smtClean="0"/>
              <a:t>La luce e i colori: conoscere il meccanismo della rifrazione della luce.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lnSpcReduction="10000"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sz="1800" dirty="0" smtClean="0"/>
              <a:t> Domande stimolo  per catturare l’attenzione degli alunni sui contenuti abbastanza complessi che regolano i meccanismi di percezione del colore.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sz="1800" dirty="0" smtClean="0"/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sz="1800" dirty="0" smtClean="0"/>
              <a:t>Registrare le loro risposte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sz="1800" dirty="0" smtClean="0"/>
              <a:t>Fornire  l’informazione scientifica nella maniera più consona alla loro età.</a:t>
            </a:r>
            <a:endParaRPr lang="it-IT" sz="17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sz="17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dirty="0" smtClean="0"/>
              <a:t>Il disco di Newton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dirty="0" smtClean="0">
                <a:solidFill>
                  <a:srgbClr val="FF0000"/>
                </a:solidFill>
              </a:rPr>
              <a:t>Dare notizie sui grandi scienziati soddisfa la curiosità dei bambini.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dirty="0"/>
          </a:p>
        </p:txBody>
      </p:sp>
      <p:pic>
        <p:nvPicPr>
          <p:cNvPr id="66563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3644900"/>
            <a:ext cx="1579563" cy="2097088"/>
          </a:xfrm>
        </p:spPr>
      </p:pic>
      <p:pic>
        <p:nvPicPr>
          <p:cNvPr id="665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916113"/>
            <a:ext cx="1212850" cy="119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5963" y="1989138"/>
            <a:ext cx="9953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2950" y="1916113"/>
            <a:ext cx="1019175" cy="103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567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59563" y="3716338"/>
            <a:ext cx="1473200" cy="188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o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it-IT" smtClean="0"/>
              <a:t>La terra</a:t>
            </a:r>
          </a:p>
        </p:txBody>
      </p:sp>
      <p:sp>
        <p:nvSpPr>
          <p:cNvPr id="67586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eaLnBrk="1" hangingPunct="1"/>
            <a:r>
              <a:rPr lang="it-IT" smtClean="0"/>
              <a:t>Gli esperimenti con le piante</a:t>
            </a:r>
          </a:p>
        </p:txBody>
      </p:sp>
      <p:pic>
        <p:nvPicPr>
          <p:cNvPr id="67587" name="Segnaposto contenuto 4" descr="pic0030th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48200" y="2624138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981075"/>
            <a:ext cx="4038600" cy="5373688"/>
          </a:xfrm>
        </p:spPr>
        <p:txBody>
          <a:bodyPr>
            <a:normAutofit fontScale="85000" lnSpcReduction="20000"/>
          </a:bodyPr>
          <a:lstStyle/>
          <a:p>
            <a:pPr marL="274320" indent="-274320" eaLnBrk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dirty="0" smtClean="0"/>
              <a:t> </a:t>
            </a:r>
            <a:endParaRPr lang="it-IT" b="1" dirty="0" smtClean="0"/>
          </a:p>
          <a:p>
            <a:pPr marL="274320" indent="-274320" eaLnBrk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dirty="0" smtClean="0"/>
              <a:t> </a:t>
            </a:r>
            <a:r>
              <a:rPr lang="it-IT" sz="2300" dirty="0" smtClean="0"/>
              <a:t>La struttura  e il funzionamento dei vegetali</a:t>
            </a:r>
          </a:p>
          <a:p>
            <a:pPr marL="274320" indent="-274320" eaLnBrk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sz="2300" b="1" dirty="0" smtClean="0"/>
          </a:p>
          <a:p>
            <a:pPr marL="640080" lvl="1" indent="-246888" eaLnBrk="1">
              <a:spcAft>
                <a:spcPts val="0"/>
              </a:spcAft>
              <a:buFont typeface="Wingdings 2"/>
              <a:buChar char=""/>
              <a:defRPr/>
            </a:pPr>
            <a:r>
              <a:rPr lang="it-IT" sz="2300" dirty="0" smtClean="0"/>
              <a:t>Individuare il rapporto tra strutture e funzioni negli organismi osservati</a:t>
            </a:r>
            <a:endParaRPr lang="it-IT" sz="2300" b="1" dirty="0" smtClean="0"/>
          </a:p>
          <a:p>
            <a:pPr lvl="2" indent="-246888" eaLnBrk="1">
              <a:spcAft>
                <a:spcPts val="0"/>
              </a:spcAft>
              <a:buFont typeface="Wingdings 2"/>
              <a:buChar char=""/>
              <a:defRPr/>
            </a:pPr>
            <a:r>
              <a:rPr lang="it-IT" sz="2300" dirty="0" smtClean="0"/>
              <a:t> le condizioni indispensabili per la vita dei vegetali</a:t>
            </a:r>
            <a:endParaRPr lang="it-IT" sz="2300" b="1" dirty="0" smtClean="0"/>
          </a:p>
          <a:p>
            <a:pPr lvl="2" indent="-246888" eaLnBrk="1">
              <a:spcAft>
                <a:spcPts val="0"/>
              </a:spcAft>
              <a:buFont typeface="Wingdings 2"/>
              <a:buChar char=""/>
              <a:defRPr/>
            </a:pPr>
            <a:r>
              <a:rPr lang="it-IT" sz="2300" dirty="0" smtClean="0"/>
              <a:t>le trasformazioni ambientali di tipo stagionale</a:t>
            </a:r>
            <a:endParaRPr lang="it-IT" sz="2300" b="1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052513"/>
            <a:ext cx="4038600" cy="5302250"/>
          </a:xfrm>
        </p:spPr>
        <p:txBody>
          <a:bodyPr>
            <a:normAutofit fontScale="85000" lnSpcReduction="20000"/>
          </a:bodyPr>
          <a:lstStyle/>
          <a:p>
            <a:pPr marL="274320" indent="-274320" eaLnBrk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b="1" dirty="0" smtClean="0"/>
              <a:t>Fasi operative</a:t>
            </a:r>
          </a:p>
          <a:p>
            <a:pPr marL="274320" indent="-274320" eaLnBrk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dirty="0" smtClean="0"/>
              <a:t>Allestimento dell’ “Angolo Verde” dove collocare diversi vasi in cui seminare varie piantine ( il nome del bambino viene scritto sul vaso).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dirty="0" smtClean="0"/>
              <a:t>Su un calendario a muro si possono raccogliere le osservazioni della crescita delle piante.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dirty="0" smtClean="0"/>
              <a:t>Al termine di ogni osservazione si possono produrre disegni e fotografie delle varie parti da apporre su cartelloni.</a:t>
            </a:r>
          </a:p>
        </p:txBody>
      </p:sp>
      <p:pic>
        <p:nvPicPr>
          <p:cNvPr id="68611" name="Immagine 4" descr="imagesCAC7A159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4652963"/>
            <a:ext cx="3114675" cy="168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57200" y="704850"/>
            <a:ext cx="5699125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dirty="0" smtClean="0"/>
              <a:t>I vegetali: </a:t>
            </a:r>
            <a:br>
              <a:rPr lang="it-IT" dirty="0" smtClean="0"/>
            </a:br>
            <a:r>
              <a:rPr lang="it-IT" dirty="0" smtClean="0"/>
              <a:t>la terra da’ vita</a:t>
            </a: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Il viaggio dell’acqua dalle radici alle foglie ( I FIORI BLU)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La “Bomba fagiolo”: la forza delle piante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I terreni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Omino erboso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La clorofilla delle foglie: “La foglia Ubriaca”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La clorofilla si sviluppa con la luce del sole ( la pianta in “castigo”)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Le foglie si muovono ( La pianta nella scatola con il foro)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La varietà di forme nelle foglie: la struttura e i cambiamenti legati alla stagione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dirty="0"/>
          </a:p>
        </p:txBody>
      </p:sp>
      <p:pic>
        <p:nvPicPr>
          <p:cNvPr id="69635" name="Segnaposto contenuto 7" descr="p004_1_02.pn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227763" y="692150"/>
            <a:ext cx="2916237" cy="2254250"/>
          </a:xfrm>
        </p:spPr>
      </p:pic>
      <p:pic>
        <p:nvPicPr>
          <p:cNvPr id="69636" name="Immagine 8" descr="thCAP24C8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924175"/>
            <a:ext cx="1728788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Immagine 9" descr="thCAM02RRD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3500438"/>
            <a:ext cx="13684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8" name="Immagine 11" descr="clorofilla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51500" y="5345113"/>
            <a:ext cx="2376488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o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it-IT" smtClean="0"/>
              <a:t>Animali in classe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Esperienza </a:t>
            </a:r>
            <a:r>
              <a:rPr lang="it-IT" dirty="0" err="1" smtClean="0"/>
              <a:t>formativa*</a:t>
            </a: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 il ciclo vitale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dirty="0" smtClean="0"/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difficoltà oggettive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Pesciolini rossi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Uccellini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err="1" smtClean="0"/>
              <a:t>Tartarughine</a:t>
            </a: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dirty="0" smtClean="0"/>
              <a:t>Criceto </a:t>
            </a:r>
            <a:endParaRPr lang="it-IT" dirty="0"/>
          </a:p>
        </p:txBody>
      </p:sp>
      <p:pic>
        <p:nvPicPr>
          <p:cNvPr id="70660" name="Immagine 4" descr="imagesCAR3WSJU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3068638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WordArt 3" descr="Jeans"/>
          <p:cNvSpPr>
            <a:spLocks noChangeArrowheads="1" noChangeShapeType="1" noTextEdit="1"/>
          </p:cNvSpPr>
          <p:nvPr/>
        </p:nvSpPr>
        <p:spPr bwMode="auto">
          <a:xfrm rot="5400000">
            <a:off x="-1225549" y="3536950"/>
            <a:ext cx="4419600" cy="3143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it-IT" sz="3600" kern="10">
                <a:ln w="12700">
                  <a:solidFill>
                    <a:srgbClr val="17365D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NON VIVENTI</a:t>
            </a:r>
          </a:p>
        </p:txBody>
      </p:sp>
      <p:pic>
        <p:nvPicPr>
          <p:cNvPr id="71682" name="Diagramma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2060575"/>
            <a:ext cx="590550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WordArt 1" descr="Jeans"/>
          <p:cNvSpPr>
            <a:spLocks noChangeArrowheads="1" noChangeShapeType="1" noTextEdit="1"/>
          </p:cNvSpPr>
          <p:nvPr/>
        </p:nvSpPr>
        <p:spPr bwMode="auto">
          <a:xfrm rot="5400000">
            <a:off x="1" y="11758612"/>
            <a:ext cx="4419600" cy="3143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it-IT" sz="3600" kern="10">
                <a:ln w="12700">
                  <a:solidFill>
                    <a:srgbClr val="17365D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VIVENTI</a:t>
            </a:r>
          </a:p>
        </p:txBody>
      </p:sp>
      <p:sp>
        <p:nvSpPr>
          <p:cNvPr id="71684" name="AutoShape 5"/>
          <p:cNvSpPr>
            <a:spLocks noChangeArrowheads="1"/>
          </p:cNvSpPr>
          <p:nvPr/>
        </p:nvSpPr>
        <p:spPr bwMode="auto">
          <a:xfrm>
            <a:off x="2700338" y="1341438"/>
            <a:ext cx="2771775" cy="67627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331461419 h 21600"/>
              <a:gd name="T4" fmla="*/ 2147483647 w 21600"/>
              <a:gd name="T5" fmla="*/ 165730709 h 21600"/>
              <a:gd name="T6" fmla="*/ 2147483647 w 21600"/>
              <a:gd name="T7" fmla="*/ 331461419 h 21600"/>
              <a:gd name="T8" fmla="*/ 2147483647 w 21600"/>
              <a:gd name="T9" fmla="*/ 497191064 h 21600"/>
              <a:gd name="T10" fmla="*/ 2147483647 w 21600"/>
              <a:gd name="T11" fmla="*/ 331461419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lnTo>
                  <a:pt x="0" y="10800"/>
                </a:ln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0070C0">
              <a:alpha val="98822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it-IT"/>
          </a:p>
        </p:txBody>
      </p:sp>
      <p:sp>
        <p:nvSpPr>
          <p:cNvPr id="71685" name="Text Box 4"/>
          <p:cNvSpPr txBox="1">
            <a:spLocks noChangeArrowheads="1"/>
          </p:cNvSpPr>
          <p:nvPr/>
        </p:nvSpPr>
        <p:spPr bwMode="auto">
          <a:xfrm>
            <a:off x="468313" y="476250"/>
            <a:ext cx="8299450" cy="796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1600" b="1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Gli elementi non viventi presenti sulla terra, insieme all’energia proveniente dal sole, sono essenziali per la sopravvivenza delle specie viventi .</a:t>
            </a:r>
            <a:endParaRPr lang="it-IT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>
              <a:latin typeface="Constantia" pitchFamily="18" charset="0"/>
            </a:endParaRP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it-IT" sz="900"/>
              <a:t/>
            </a:r>
            <a:br>
              <a:rPr lang="it-IT" sz="900"/>
            </a:br>
            <a:endParaRPr lang="it-IT"/>
          </a:p>
          <a:p>
            <a:pPr eaLnBrk="0" hangingPunct="0"/>
            <a:endParaRPr lang="it-IT"/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0" y="141255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it-IT"/>
          </a:p>
          <a:p>
            <a:pPr eaLnBrk="0" hangingPunct="0"/>
            <a:endParaRPr lang="it-IT"/>
          </a:p>
        </p:txBody>
      </p:sp>
      <p:sp>
        <p:nvSpPr>
          <p:cNvPr id="71689" name="WordArt 9" descr="Jeans"/>
          <p:cNvSpPr>
            <a:spLocks noChangeArrowheads="1" noChangeShapeType="1" noTextEdit="1"/>
          </p:cNvSpPr>
          <p:nvPr/>
        </p:nvSpPr>
        <p:spPr bwMode="auto">
          <a:xfrm rot="5400000">
            <a:off x="5543551" y="3609975"/>
            <a:ext cx="4419600" cy="3143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it-IT" sz="3600" kern="10">
                <a:ln w="12700">
                  <a:solidFill>
                    <a:srgbClr val="17365D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BCBCB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VIVENTI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olo 10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544616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2800" i="1" dirty="0" smtClean="0"/>
              <a:t>L’educazione non e’ ciò che il maestro da’, </a:t>
            </a:r>
            <a:br>
              <a:rPr lang="it-IT" sz="2800" i="1" dirty="0" smtClean="0"/>
            </a:br>
            <a:r>
              <a:rPr lang="it-IT" sz="2800" i="1" dirty="0" smtClean="0"/>
              <a:t>ma e’ un processo naturale che si svolge spontaneamente nell’individuo;</a:t>
            </a:r>
            <a:br>
              <a:rPr lang="it-IT" sz="2800" i="1" dirty="0" smtClean="0"/>
            </a:br>
            <a:r>
              <a:rPr lang="it-IT" sz="2800" i="1" dirty="0" smtClean="0"/>
              <a:t> essa non si acquisisce ascoltando le parole,</a:t>
            </a:r>
            <a:br>
              <a:rPr lang="it-IT" sz="2800" i="1" dirty="0" smtClean="0"/>
            </a:br>
            <a:r>
              <a:rPr lang="it-IT" sz="2800" i="1" dirty="0" smtClean="0"/>
              <a:t>ma in virtù delle esperienze effettuate nell’ambiente.</a:t>
            </a:r>
            <a:br>
              <a:rPr lang="it-IT" sz="2800" i="1" dirty="0" smtClean="0"/>
            </a:br>
            <a:r>
              <a:rPr lang="it-IT" sz="2800" i="1" dirty="0" smtClean="0"/>
              <a:t/>
            </a:r>
            <a:br>
              <a:rPr lang="it-IT" sz="2800" i="1" dirty="0" smtClean="0"/>
            </a:br>
            <a:r>
              <a:rPr lang="it-IT" sz="2800" i="1" dirty="0" smtClean="0"/>
              <a:t>Il  compito del maestro non è quello di parlare, ma di preparare e di disporre una serie di motivi, di attività culturali  in un ambiente appositamente preparato.</a:t>
            </a:r>
            <a:r>
              <a:rPr lang="it-IT" sz="1800" i="1" dirty="0" smtClean="0"/>
              <a:t/>
            </a:r>
            <a:br>
              <a:rPr lang="it-IT" sz="1800" i="1" dirty="0" smtClean="0"/>
            </a:br>
            <a:r>
              <a:rPr lang="it-IT" sz="1800" i="1" dirty="0" smtClean="0"/>
              <a:t>Maria </a:t>
            </a:r>
            <a:r>
              <a:rPr lang="it-IT" sz="1800" i="1" dirty="0" err="1" smtClean="0"/>
              <a:t>Montessori</a:t>
            </a:r>
            <a:r>
              <a:rPr lang="it-IT" sz="1800" dirty="0" smtClean="0"/>
              <a:t/>
            </a:r>
            <a:br>
              <a:rPr lang="it-IT" sz="1800" dirty="0" smtClean="0"/>
            </a:br>
            <a:endParaRPr lang="it-IT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it-IT" smtClean="0"/>
              <a:t>Bibliografia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733925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sz="2900" dirty="0" smtClean="0">
                <a:latin typeface="Times New Roman" pitchFamily="18" charset="0"/>
                <a:cs typeface="Times New Roman" pitchFamily="18" charset="0"/>
              </a:rPr>
              <a:t>F. </a:t>
            </a:r>
            <a:r>
              <a:rPr lang="it-IT" sz="2900" dirty="0" err="1" smtClean="0">
                <a:latin typeface="Times New Roman" pitchFamily="18" charset="0"/>
                <a:cs typeface="Times New Roman" pitchFamily="18" charset="0"/>
              </a:rPr>
              <a:t>Pirrami</a:t>
            </a:r>
            <a:r>
              <a:rPr lang="it-IT" sz="2900" dirty="0" smtClean="0">
                <a:latin typeface="Times New Roman" pitchFamily="18" charset="0"/>
                <a:cs typeface="Times New Roman" pitchFamily="18" charset="0"/>
              </a:rPr>
              <a:t>, Per una didattica che parta dalle competenze, in «</a:t>
            </a:r>
            <a:r>
              <a:rPr lang="it-IT" sz="2900" dirty="0" err="1" smtClean="0">
                <a:latin typeface="Times New Roman" pitchFamily="18" charset="0"/>
                <a:cs typeface="Times New Roman" pitchFamily="18" charset="0"/>
              </a:rPr>
              <a:t>Linx</a:t>
            </a:r>
            <a:r>
              <a:rPr lang="it-IT" sz="2900" dirty="0" smtClean="0">
                <a:latin typeface="Times New Roman" pitchFamily="18" charset="0"/>
                <a:cs typeface="Times New Roman" pitchFamily="18" charset="0"/>
              </a:rPr>
              <a:t> Magazine», 7 (2010), pp. 54-57. (?) link web </a:t>
            </a:r>
            <a:r>
              <a:rPr lang="it-IT" sz="2900" dirty="0" err="1" smtClean="0">
                <a:latin typeface="Times New Roman" pitchFamily="18" charset="0"/>
                <a:cs typeface="Times New Roman" pitchFamily="18" charset="0"/>
              </a:rPr>
              <a:t>linx</a:t>
            </a:r>
            <a:r>
              <a:rPr lang="it-IT" sz="29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sz="2900" dirty="0" smtClean="0">
                <a:latin typeface="Times New Roman" pitchFamily="18" charset="0"/>
                <a:cs typeface="Times New Roman" pitchFamily="18" charset="0"/>
              </a:rPr>
              <a:t>. F. </a:t>
            </a:r>
            <a:r>
              <a:rPr lang="it-IT" sz="2900" dirty="0" err="1" smtClean="0">
                <a:latin typeface="Times New Roman" pitchFamily="18" charset="0"/>
                <a:cs typeface="Times New Roman" pitchFamily="18" charset="0"/>
              </a:rPr>
              <a:t>Pirrami</a:t>
            </a:r>
            <a:r>
              <a:rPr lang="it-IT" sz="2900" dirty="0" smtClean="0">
                <a:latin typeface="Times New Roman" pitchFamily="18" charset="0"/>
                <a:cs typeface="Times New Roman" pitchFamily="18" charset="0"/>
              </a:rPr>
              <a:t>, Apprendimento basato su problemi e </a:t>
            </a:r>
            <a:r>
              <a:rPr lang="it-IT" sz="2900" dirty="0" err="1" smtClean="0">
                <a:latin typeface="Times New Roman" pitchFamily="18" charset="0"/>
                <a:cs typeface="Times New Roman" pitchFamily="18" charset="0"/>
              </a:rPr>
              <a:t>inquiry</a:t>
            </a:r>
            <a:r>
              <a:rPr lang="it-IT" sz="2900" dirty="0" smtClean="0">
                <a:latin typeface="Times New Roman" pitchFamily="18" charset="0"/>
                <a:cs typeface="Times New Roman" pitchFamily="18" charset="0"/>
              </a:rPr>
              <a:t>, per una educazione scientifica contestualizzata, integrata e per tutti, in New </a:t>
            </a:r>
            <a:r>
              <a:rPr lang="it-IT" sz="2900" dirty="0" err="1" smtClean="0">
                <a:latin typeface="Times New Roman" pitchFamily="18" charset="0"/>
                <a:cs typeface="Times New Roman" pitchFamily="18" charset="0"/>
              </a:rPr>
              <a:t>Trends</a:t>
            </a:r>
            <a:r>
              <a:rPr lang="it-IT" sz="2900" dirty="0" smtClean="0">
                <a:latin typeface="Times New Roman" pitchFamily="18" charset="0"/>
                <a:cs typeface="Times New Roman" pitchFamily="18" charset="0"/>
              </a:rPr>
              <a:t> in Science and </a:t>
            </a:r>
            <a:r>
              <a:rPr lang="it-IT" sz="2900" dirty="0" err="1" smtClean="0">
                <a:latin typeface="Times New Roman" pitchFamily="18" charset="0"/>
                <a:cs typeface="Times New Roman" pitchFamily="18" charset="0"/>
              </a:rPr>
              <a:t>Technology</a:t>
            </a:r>
            <a:r>
              <a:rPr lang="it-IT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900" dirty="0" err="1" smtClean="0">
                <a:latin typeface="Times New Roman" pitchFamily="18" charset="0"/>
                <a:cs typeface="Times New Roman" pitchFamily="18" charset="0"/>
              </a:rPr>
              <a:t>Education</a:t>
            </a:r>
            <a:r>
              <a:rPr lang="it-IT" sz="29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it-IT" sz="2900" dirty="0" err="1" smtClean="0">
                <a:latin typeface="Times New Roman" pitchFamily="18" charset="0"/>
                <a:cs typeface="Times New Roman" pitchFamily="18" charset="0"/>
              </a:rPr>
              <a:t>selected</a:t>
            </a:r>
            <a:r>
              <a:rPr lang="it-IT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900" dirty="0" err="1" smtClean="0">
                <a:latin typeface="Times New Roman" pitchFamily="18" charset="0"/>
                <a:cs typeface="Times New Roman" pitchFamily="18" charset="0"/>
              </a:rPr>
              <a:t>paper</a:t>
            </a:r>
            <a:r>
              <a:rPr lang="it-IT" sz="2900" dirty="0" smtClean="0">
                <a:latin typeface="Times New Roman" pitchFamily="18" charset="0"/>
                <a:cs typeface="Times New Roman" pitchFamily="18" charset="0"/>
              </a:rPr>
              <a:t>, a cura di L. </a:t>
            </a:r>
            <a:r>
              <a:rPr lang="it-IT" sz="2900" dirty="0" err="1" smtClean="0">
                <a:latin typeface="Times New Roman" pitchFamily="18" charset="0"/>
                <a:cs typeface="Times New Roman" pitchFamily="18" charset="0"/>
              </a:rPr>
              <a:t>Menabue</a:t>
            </a:r>
            <a:r>
              <a:rPr lang="it-IT" sz="2900" dirty="0" smtClean="0">
                <a:latin typeface="Times New Roman" pitchFamily="18" charset="0"/>
                <a:cs typeface="Times New Roman" pitchFamily="18" charset="0"/>
              </a:rPr>
              <a:t>, G. Santoro, Bologna, CLUEB, 2010, vol. 1, pp. 286-295.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sz="290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it-IT" sz="2900" dirty="0" smtClean="0">
                <a:latin typeface="Times New Roman" pitchFamily="18" charset="0"/>
                <a:cs typeface="Times New Roman" pitchFamily="18" charset="0"/>
              </a:rPr>
              <a:t>. FRABBONI, La scuola dell’infanzia, Firenze, La Nuova Italia, 1974. La scoperta del bambino, Garzanti, Milano 1950 (I edizione inglese con il titolo ‘'The </a:t>
            </a:r>
            <a:r>
              <a:rPr lang="it-IT" sz="2900" dirty="0" err="1" smtClean="0">
                <a:latin typeface="Times New Roman" pitchFamily="18" charset="0"/>
                <a:cs typeface="Times New Roman" pitchFamily="18" charset="0"/>
              </a:rPr>
              <a:t>discovery</a:t>
            </a:r>
            <a:r>
              <a:rPr lang="it-IT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9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it-IT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900" dirty="0" err="1" smtClean="0">
                <a:latin typeface="Times New Roman" pitchFamily="18" charset="0"/>
                <a:cs typeface="Times New Roman" pitchFamily="18" charset="0"/>
              </a:rPr>
              <a:t>child</a:t>
            </a:r>
            <a:r>
              <a:rPr lang="it-IT" sz="2900" dirty="0" smtClean="0">
                <a:latin typeface="Times New Roman" pitchFamily="18" charset="0"/>
                <a:cs typeface="Times New Roman" pitchFamily="18" charset="0"/>
              </a:rPr>
              <a:t>, 1948).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sz="2900" dirty="0" err="1" smtClean="0">
                <a:latin typeface="Times New Roman" pitchFamily="18" charset="0"/>
                <a:cs typeface="Times New Roman" pitchFamily="18" charset="0"/>
                <a:hlinkClick r:id="rId2" action="ppaction://hlinkfile" tooltip="La mente del bambino"/>
              </a:rPr>
              <a:t>Montessori</a:t>
            </a:r>
            <a:r>
              <a:rPr lang="it-IT" sz="2900" dirty="0" smtClean="0">
                <a:latin typeface="Times New Roman" pitchFamily="18" charset="0"/>
                <a:cs typeface="Times New Roman" pitchFamily="18" charset="0"/>
                <a:hlinkClick r:id="rId2" action="ppaction://hlinkfile" tooltip="La mente del bambino"/>
              </a:rPr>
              <a:t>  M. La mente del bambino</a:t>
            </a:r>
            <a:r>
              <a:rPr lang="it-IT" sz="2900" dirty="0" smtClean="0">
                <a:latin typeface="Times New Roman" pitchFamily="18" charset="0"/>
                <a:cs typeface="Times New Roman" pitchFamily="18" charset="0"/>
              </a:rPr>
              <a:t>. Mente assorbente, Garzanti, Milano 1952 (I edizione originale inglese con il titolo ‘'The </a:t>
            </a:r>
            <a:r>
              <a:rPr lang="it-IT" sz="2900" dirty="0" err="1" smtClean="0">
                <a:latin typeface="Times New Roman" pitchFamily="18" charset="0"/>
                <a:cs typeface="Times New Roman" pitchFamily="18" charset="0"/>
              </a:rPr>
              <a:t>absorbent</a:t>
            </a:r>
            <a:r>
              <a:rPr lang="it-IT" sz="2900" dirty="0" smtClean="0">
                <a:latin typeface="Times New Roman" pitchFamily="18" charset="0"/>
                <a:cs typeface="Times New Roman" pitchFamily="18" charset="0"/>
              </a:rPr>
              <a:t> mind, 1949).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sz="2900" dirty="0" err="1" smtClean="0">
                <a:latin typeface="Times New Roman" pitchFamily="18" charset="0"/>
                <a:cs typeface="Times New Roman" pitchFamily="18" charset="0"/>
              </a:rPr>
              <a:t>Montessori</a:t>
            </a:r>
            <a:r>
              <a:rPr lang="it-IT" sz="2900" dirty="0" smtClean="0">
                <a:latin typeface="Times New Roman" pitchFamily="18" charset="0"/>
                <a:cs typeface="Times New Roman" pitchFamily="18" charset="0"/>
              </a:rPr>
              <a:t> M. Educazione per un mondo nuovo, Garzanti, Milano 1970 (I edizione inglese con il titolo ‘'</a:t>
            </a:r>
            <a:r>
              <a:rPr lang="it-IT" sz="2900" dirty="0" err="1" smtClean="0">
                <a:latin typeface="Times New Roman" pitchFamily="18" charset="0"/>
                <a:cs typeface="Times New Roman" pitchFamily="18" charset="0"/>
              </a:rPr>
              <a:t>Education</a:t>
            </a:r>
            <a:r>
              <a:rPr lang="it-IT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900" dirty="0" err="1" smtClean="0"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it-IT" sz="29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it-IT" sz="2900" dirty="0" err="1" smtClean="0"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it-IT" sz="2900" dirty="0" smtClean="0">
                <a:latin typeface="Times New Roman" pitchFamily="18" charset="0"/>
                <a:cs typeface="Times New Roman" pitchFamily="18" charset="0"/>
              </a:rPr>
              <a:t> world, 1947).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sz="2900" dirty="0" err="1" smtClean="0">
                <a:latin typeface="Times New Roman" pitchFamily="18" charset="0"/>
                <a:cs typeface="Times New Roman" pitchFamily="18" charset="0"/>
              </a:rPr>
              <a:t>Montessori</a:t>
            </a:r>
            <a:r>
              <a:rPr lang="it-IT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it-IT" sz="2900" dirty="0" err="1" smtClean="0">
                <a:latin typeface="Times New Roman" pitchFamily="18" charset="0"/>
                <a:cs typeface="Times New Roman" pitchFamily="18" charset="0"/>
              </a:rPr>
              <a:t>M.Come</a:t>
            </a:r>
            <a:r>
              <a:rPr lang="it-IT" sz="2900" dirty="0" smtClean="0">
                <a:latin typeface="Times New Roman" pitchFamily="18" charset="0"/>
                <a:cs typeface="Times New Roman" pitchFamily="18" charset="0"/>
              </a:rPr>
              <a:t> educare il potenziale umano, Milano, Garzanti, 1970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b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n-U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ma 4"/>
          <p:cNvGraphicFramePr/>
          <p:nvPr/>
        </p:nvGraphicFramePr>
        <p:xfrm>
          <a:off x="2411760" y="1268760"/>
          <a:ext cx="7776864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58" name="Titolo 3"/>
          <p:cNvSpPr>
            <a:spLocks noGrp="1"/>
          </p:cNvSpPr>
          <p:nvPr>
            <p:ph type="title"/>
          </p:nvPr>
        </p:nvSpPr>
        <p:spPr>
          <a:xfrm>
            <a:off x="5435600" y="333375"/>
            <a:ext cx="2743200" cy="1162050"/>
          </a:xfrm>
        </p:spPr>
        <p:txBody>
          <a:bodyPr/>
          <a:lstStyle/>
          <a:p>
            <a:pPr eaLnBrk="1" hangingPunct="1"/>
            <a:r>
              <a:rPr lang="it-IT" smtClean="0"/>
              <a:t>COSA E’ UNA COMPETENZA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type="body" idx="2"/>
          </p:nvPr>
        </p:nvSpPr>
        <p:spPr>
          <a:xfrm>
            <a:off x="395288" y="836613"/>
            <a:ext cx="3455987" cy="6021387"/>
          </a:xfrm>
        </p:spPr>
        <p:txBody>
          <a:bodyPr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dirty="0" smtClean="0">
              <a:latin typeface="Times New Roman" pitchFamily="18" charset="0"/>
              <a:cs typeface="Times New Roman" pitchFamily="18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sz="2800" dirty="0" smtClean="0"/>
              <a:t>E’ l’insieme integrato (acquisibile in modo progressivo e graduale) di conoscenze, abilità e atteggiamenti, che, sorretto da </a:t>
            </a:r>
            <a:r>
              <a:rPr lang="it-IT" sz="2800" dirty="0" smtClean="0">
                <a:solidFill>
                  <a:srgbClr val="FF0000"/>
                </a:solidFill>
              </a:rPr>
              <a:t>motivazioni </a:t>
            </a:r>
            <a:r>
              <a:rPr lang="it-IT" sz="2800" dirty="0" smtClean="0"/>
              <a:t>adeguate, consente via via di compiere, in un contesto di apprendimento (</a:t>
            </a:r>
            <a:r>
              <a:rPr lang="it-IT" sz="2800" dirty="0" smtClean="0">
                <a:solidFill>
                  <a:srgbClr val="FF0000"/>
                </a:solidFill>
              </a:rPr>
              <a:t>cooperativo</a:t>
            </a:r>
            <a:r>
              <a:rPr lang="it-IT" sz="2800" dirty="0" smtClean="0"/>
              <a:t>), da soli o con altri, (nuove) esperienze conoscitive, relative a un determinato campo di sapere, </a:t>
            </a:r>
            <a:r>
              <a:rPr lang="it-IT" sz="2800" dirty="0" smtClean="0">
                <a:solidFill>
                  <a:srgbClr val="FF0000"/>
                </a:solidFill>
              </a:rPr>
              <a:t>dotate di senso</a:t>
            </a:r>
            <a:r>
              <a:rPr lang="it-IT" sz="2800" dirty="0" smtClean="0"/>
              <a:t>, per raggiungere scopi diversi e di averne </a:t>
            </a:r>
            <a:r>
              <a:rPr lang="it-IT" sz="2800" dirty="0" smtClean="0">
                <a:solidFill>
                  <a:srgbClr val="FF0000"/>
                </a:solidFill>
              </a:rPr>
              <a:t>consapevolezza critica</a:t>
            </a:r>
            <a:r>
              <a:rPr lang="it-IT" sz="2800" dirty="0" smtClean="0"/>
              <a:t>.  </a:t>
            </a:r>
          </a:p>
          <a:p>
            <a:pPr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sz="2800" dirty="0" smtClean="0"/>
              <a:t>Queste </a:t>
            </a:r>
            <a:r>
              <a:rPr lang="it-IT" sz="2800" i="1" dirty="0" smtClean="0"/>
              <a:t>esperienze conoscitive</a:t>
            </a:r>
            <a:r>
              <a:rPr lang="it-IT" sz="2800" dirty="0" smtClean="0"/>
              <a:t>, quando consolidate, possono poi essere </a:t>
            </a:r>
            <a:r>
              <a:rPr lang="it-IT" sz="2800" dirty="0" smtClean="0">
                <a:solidFill>
                  <a:srgbClr val="FF0000"/>
                </a:solidFill>
              </a:rPr>
              <a:t>trasferite, parzialmente o integralmente, in altri contesti, prima analoghi e più semplici, poi via via più complessi. </a:t>
            </a:r>
            <a:r>
              <a:rPr lang="it-IT" sz="2800" dirty="0" smtClean="0"/>
              <a:t>( Mario  </a:t>
            </a:r>
            <a:r>
              <a:rPr lang="it-IT" sz="2800" dirty="0" err="1" smtClean="0"/>
              <a:t>Ambel</a:t>
            </a:r>
            <a:r>
              <a:rPr lang="it-IT" sz="2800" dirty="0" smtClean="0"/>
              <a:t>)</a:t>
            </a:r>
            <a:endParaRPr lang="it-IT" sz="2800" dirty="0"/>
          </a:p>
        </p:txBody>
      </p:sp>
      <p:sp>
        <p:nvSpPr>
          <p:cNvPr id="19460" name="Segnaposto contenuto 6"/>
          <p:cNvSpPr>
            <a:spLocks noGrp="1"/>
          </p:cNvSpPr>
          <p:nvPr>
            <p:ph sz="half" idx="1"/>
          </p:nvPr>
        </p:nvSpPr>
        <p:spPr>
          <a:xfrm>
            <a:off x="4067175" y="1676400"/>
            <a:ext cx="4619625" cy="4572000"/>
          </a:xfrm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  <p:transition spd="slow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E78EF5E-742A-4930-9EAC-E44E96D59E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DE78EF5E-742A-4930-9EAC-E44E96D59E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F6716E-58E5-4405-906B-190418051A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BFF6716E-58E5-4405-906B-190418051A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A6C761-C8FE-42FA-A5E8-0BE2FC8FE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59A6C761-C8FE-42FA-A5E8-0BE2FC8FE4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6B41FE7-5F95-4C8C-8C49-FB80A48BF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36B41FE7-5F95-4C8C-8C49-FB80A48BFF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o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it-IT" smtClean="0"/>
              <a:t>La competenza scientifica</a:t>
            </a:r>
          </a:p>
        </p:txBody>
      </p:sp>
      <p:pic>
        <p:nvPicPr>
          <p:cNvPr id="1027" name="Picture 3" descr="C:\Documents and Settings\User\Desktop\Intercultura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2276475"/>
            <a:ext cx="4321175" cy="3600450"/>
          </a:xfrm>
        </p:spPr>
      </p:pic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 fontScale="850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dirty="0" smtClean="0"/>
              <a:t>Indicazioni Nazionali  2012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dirty="0" smtClean="0"/>
              <a:t>“ il sistema scolastico italiano assume come orizzonte di riferimento verso cui tendere, le otto competenze chiave per l’apprendimento permanente definito dal Parlamento europeo e dal Consiglio dell’UE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dirty="0" smtClean="0"/>
              <a:t>( Raccomandazioni del 18 dicembre 2006).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dirty="0" smtClean="0"/>
              <a:t>Competenze  di cittadinanza</a:t>
            </a:r>
            <a:endParaRPr lang="it-IT" dirty="0"/>
          </a:p>
        </p:txBody>
      </p:sp>
      <p:sp>
        <p:nvSpPr>
          <p:cNvPr id="21" name="Rettangolo arrotondato 20"/>
          <p:cNvSpPr/>
          <p:nvPr/>
        </p:nvSpPr>
        <p:spPr>
          <a:xfrm>
            <a:off x="0" y="2205038"/>
            <a:ext cx="1223963" cy="863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/>
              <a:t>3^ competenza chiave</a:t>
            </a: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o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3970338" cy="1143000"/>
          </a:xfrm>
        </p:spPr>
        <p:txBody>
          <a:bodyPr/>
          <a:lstStyle/>
          <a:p>
            <a:pPr algn="ctr" eaLnBrk="1" hangingPunct="1"/>
            <a:r>
              <a:rPr lang="it-IT" sz="2000" b="1" smtClean="0"/>
              <a:t/>
            </a:r>
            <a:br>
              <a:rPr lang="it-IT" sz="2000" b="1" smtClean="0"/>
            </a:br>
            <a:r>
              <a:rPr lang="it-IT" sz="2000" b="1" smtClean="0"/>
              <a:t>3^ competenza europea</a:t>
            </a:r>
            <a:br>
              <a:rPr lang="it-IT" sz="2000" b="1" smtClean="0"/>
            </a:br>
            <a:r>
              <a:rPr lang="it-IT" sz="2000" b="1" smtClean="0"/>
              <a:t>Competenza matematica e competenze di base</a:t>
            </a:r>
            <a:br>
              <a:rPr lang="it-IT" sz="2000" b="1" smtClean="0"/>
            </a:br>
            <a:r>
              <a:rPr lang="it-IT" sz="2000" b="1" smtClean="0"/>
              <a:t>in campo scientifico e tecnologico.</a:t>
            </a:r>
            <a:br>
              <a:rPr lang="it-IT" sz="2000" b="1" smtClean="0"/>
            </a:br>
            <a:endParaRPr lang="it-IT" sz="2000" smtClean="0"/>
          </a:p>
        </p:txBody>
      </p:sp>
      <p:sp>
        <p:nvSpPr>
          <p:cNvPr id="12" name="Segnaposto contenuto 11"/>
          <p:cNvSpPr>
            <a:spLocks noGrp="1"/>
          </p:cNvSpPr>
          <p:nvPr>
            <p:ph sz="quarter" idx="2"/>
          </p:nvPr>
        </p:nvSpPr>
        <p:spPr>
          <a:xfrm>
            <a:off x="457200" y="1773238"/>
            <a:ext cx="4040188" cy="5688012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it-IT" sz="1800" i="1" dirty="0" smtClean="0"/>
              <a:t>LA COMPETENZA MATEMATICA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sz="1800" i="1" dirty="0" err="1" smtClean="0"/>
              <a:t>…risolvere</a:t>
            </a:r>
            <a:r>
              <a:rPr lang="it-IT" sz="1800" i="1" dirty="0" smtClean="0"/>
              <a:t> una serie di problemi in situazioni quotidiane.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sz="2800" i="1" dirty="0" smtClean="0">
                <a:solidFill>
                  <a:schemeClr val="tx2"/>
                </a:solidFill>
              </a:rPr>
              <a:t>modelli matematici di pensiero (</a:t>
            </a:r>
            <a:r>
              <a:rPr lang="it-IT" sz="2800" i="1" dirty="0" err="1" smtClean="0">
                <a:solidFill>
                  <a:schemeClr val="tx2"/>
                </a:solidFill>
              </a:rPr>
              <a:t>pensiero</a:t>
            </a:r>
            <a:r>
              <a:rPr lang="it-IT" sz="2800" i="1" dirty="0" smtClean="0">
                <a:solidFill>
                  <a:schemeClr val="tx2"/>
                </a:solidFill>
              </a:rPr>
              <a:t> logico e spaziale</a:t>
            </a:r>
            <a:r>
              <a:rPr lang="it-IT" sz="2800" i="1" dirty="0" smtClean="0">
                <a:solidFill>
                  <a:schemeClr val="bg2">
                    <a:lumMod val="25000"/>
                  </a:schemeClr>
                </a:solidFill>
              </a:rPr>
              <a:t>)</a:t>
            </a:r>
            <a:r>
              <a:rPr lang="it-IT" sz="2800" i="1" dirty="0" smtClean="0">
                <a:solidFill>
                  <a:srgbClr val="FF00FF"/>
                </a:solidFill>
              </a:rPr>
              <a:t> </a:t>
            </a:r>
            <a:endParaRPr lang="it-IT" sz="1800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sz="1800" i="1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it-IT" sz="2800" i="1" dirty="0" smtClean="0">
                <a:solidFill>
                  <a:schemeClr val="tx2">
                    <a:lumMod val="75000"/>
                  </a:schemeClr>
                </a:solidFill>
              </a:rPr>
              <a:t>presentazione (formule, modelli, costrutti, grafi ci, carte).</a:t>
            </a:r>
            <a:endParaRPr lang="it-IT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it-IT" sz="2400" dirty="0"/>
          </a:p>
        </p:txBody>
      </p:sp>
      <p:sp>
        <p:nvSpPr>
          <p:cNvPr id="14" name="Segnaposto contenuto 13"/>
          <p:cNvSpPr>
            <a:spLocks noGrp="1"/>
          </p:cNvSpPr>
          <p:nvPr>
            <p:ph sz="quarter" idx="4"/>
          </p:nvPr>
        </p:nvSpPr>
        <p:spPr>
          <a:xfrm>
            <a:off x="4427538" y="620713"/>
            <a:ext cx="4257675" cy="6624637"/>
          </a:xfrm>
        </p:spPr>
        <p:txBody>
          <a:bodyPr/>
          <a:lstStyle/>
          <a:p>
            <a:pPr algn="just" eaLnBrk="1" hangingPunct="1">
              <a:buFont typeface="Wingdings 2" pitchFamily="18" charset="2"/>
              <a:buNone/>
            </a:pPr>
            <a:r>
              <a:rPr lang="it-IT" i="1" smtClean="0"/>
              <a:t>LA COMPETENZA IN CAMPO SCIENTICO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it-IT" sz="2000" i="1" smtClean="0"/>
              <a:t>…si riferisce alla capacità e alla disponibilità di </a:t>
            </a:r>
            <a:r>
              <a:rPr lang="it-IT" sz="2000" i="1" smtClean="0">
                <a:solidFill>
                  <a:srgbClr val="FF0000"/>
                </a:solidFill>
              </a:rPr>
              <a:t>spiegare il mondo che ci circonda sapendo  </a:t>
            </a:r>
            <a:r>
              <a:rPr lang="it-IT" sz="2000" i="1" smtClean="0"/>
              <a:t>identificare le problematiche e traendo le conclusioni che siano basate su fatti comprovati. </a:t>
            </a:r>
          </a:p>
          <a:p>
            <a:pPr algn="just" eaLnBrk="1" hangingPunct="1">
              <a:buFont typeface="Wingdings 2" pitchFamily="18" charset="2"/>
              <a:buNone/>
            </a:pPr>
            <a:endParaRPr lang="it-IT" sz="1700" i="1" smtClean="0"/>
          </a:p>
          <a:p>
            <a:pPr algn="just" eaLnBrk="1" hangingPunct="1">
              <a:buFont typeface="Wingdings 2" pitchFamily="18" charset="2"/>
              <a:buNone/>
            </a:pPr>
            <a:r>
              <a:rPr lang="it-IT" sz="1700" i="1" smtClean="0"/>
              <a:t>LA COMPETENZA IN CAMPO TECNOLOGICO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it-IT" sz="1700" i="1" smtClean="0"/>
              <a:t>…è considerata l’applicazione di tale conoscenza e metodologia per dare risposta ai  bisogni degli esseri umani. </a:t>
            </a:r>
          </a:p>
          <a:p>
            <a:pPr algn="just" eaLnBrk="1" hangingPunct="1">
              <a:buFont typeface="Wingdings 2" pitchFamily="18" charset="2"/>
              <a:buNone/>
            </a:pPr>
            <a:r>
              <a:rPr lang="it-IT" sz="1700" i="1" smtClean="0"/>
              <a:t>….è la comprensione dei cambiamenti determinati dall’attività umana e la consapevolezza della responsabilità di ciascun cittadino</a:t>
            </a:r>
            <a:endParaRPr lang="it-IT" sz="1700" b="1" smtClean="0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36588"/>
          </a:xfrm>
        </p:spPr>
        <p:txBody>
          <a:bodyPr/>
          <a:lstStyle/>
          <a:p>
            <a:pPr eaLnBrk="1" hangingPunct="1"/>
            <a:r>
              <a:rPr lang="it-IT" sz="3200" smtClean="0"/>
              <a:t>…..</a:t>
            </a:r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</p:nvPr>
        </p:nvGraphicFramePr>
        <p:xfrm>
          <a:off x="457200" y="764704"/>
          <a:ext cx="8229600" cy="55598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1205</TotalTime>
  <Words>2874</Words>
  <Application>Microsoft Office PowerPoint</Application>
  <PresentationFormat>Presentazione su schermo (4:3)</PresentationFormat>
  <Paragraphs>429</Paragraphs>
  <Slides>57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Modello struttura</vt:lpstr>
      </vt:variant>
      <vt:variant>
        <vt:i4>2</vt:i4>
      </vt:variant>
      <vt:variant>
        <vt:lpstr>Titoli diapositive</vt:lpstr>
      </vt:variant>
      <vt:variant>
        <vt:i4>57</vt:i4>
      </vt:variant>
    </vt:vector>
  </HeadingPairs>
  <TitlesOfParts>
    <vt:vector size="65" baseType="lpstr">
      <vt:lpstr>Arial</vt:lpstr>
      <vt:lpstr>Calibri</vt:lpstr>
      <vt:lpstr>Constantia</vt:lpstr>
      <vt:lpstr>Wingdings 2</vt:lpstr>
      <vt:lpstr>Wingdings</vt:lpstr>
      <vt:lpstr>Times New Roman</vt:lpstr>
      <vt:lpstr>Equinozio</vt:lpstr>
      <vt:lpstr>Equinozio</vt:lpstr>
      <vt:lpstr>Diapositiva 1</vt:lpstr>
      <vt:lpstr>Diapositiva 2</vt:lpstr>
      <vt:lpstr>I docenti La leadersphip educativa</vt:lpstr>
      <vt:lpstr>FINALITA’ DELLA SCUOLA DELL’INFANZIA secondo le Indicazioni Nazionali</vt:lpstr>
      <vt:lpstr>I campi di esperienza:  campi del fare e dell’agire del bambino</vt:lpstr>
      <vt:lpstr>COSA E’ UNA COMPETENZA</vt:lpstr>
      <vt:lpstr>La competenza scientifica</vt:lpstr>
      <vt:lpstr> 3^ competenza europea Competenza matematica e competenze di base in campo scientifico e tecnologico. </vt:lpstr>
      <vt:lpstr>…..</vt:lpstr>
      <vt:lpstr>NELLA SCUOLA PRIMARIA TRAGUARDI PER LO SVILUPPO DELLE COMPETENZE ALLA FINE DEL CICLO</vt:lpstr>
      <vt:lpstr>CAMPO DI ESPERIENZA: la conoscenza del mondo</vt:lpstr>
      <vt:lpstr>Metodologie di insegnamento </vt:lpstr>
      <vt:lpstr>Il metodo dell’indagine: metodo per ‘alfabetizzazione scientifica</vt:lpstr>
      <vt:lpstr>Com’è il bambino a cui ci rivolgiamo?</vt:lpstr>
      <vt:lpstr>Il laboratorio: esperienza guidata</vt:lpstr>
      <vt:lpstr>MARIA MONTESSORI </vt:lpstr>
      <vt:lpstr>Diapositiva 17</vt:lpstr>
      <vt:lpstr>LA RICERCA DI ORIZZONTI DI SIGNIFICATO</vt:lpstr>
      <vt:lpstr>      La conoscenza del mondo Oggetti, fenomeni, viventi:  Le prime esperienze della Materia </vt:lpstr>
      <vt:lpstr> La conoscenza del mondo Numero e spazio</vt:lpstr>
      <vt:lpstr>Traguardi per lo sviluppo delle competenze Abilità in “campo”  con “La conoscenza del mondo”</vt:lpstr>
      <vt:lpstr>PROGETTO ANNUALE DI SCIENZE SPERIMENTALI </vt:lpstr>
      <vt:lpstr>  Il setting  scientifico: un ambiente laboratorio  con strumentario a portata di bambino</vt:lpstr>
      <vt:lpstr>Il DECALOGO DELLA BUONA ESPERIENZA</vt:lpstr>
      <vt:lpstr>Il laboratorio “inclusivo”</vt:lpstr>
      <vt:lpstr>UN PARADOSSO PER CAPIRCI</vt:lpstr>
      <vt:lpstr>Diapositiva 27</vt:lpstr>
      <vt:lpstr>ORGANIZZIAMO LA SEZIONE</vt:lpstr>
      <vt:lpstr>L’ARIA: c’è ma non si vede </vt:lpstr>
      <vt:lpstr>Un palloncino: ecco l’aria</vt:lpstr>
      <vt:lpstr>Basta un poco di fantasia….e l’esperimento va….giù!  ( Mary Poppins)</vt:lpstr>
      <vt:lpstr>La nostra mongolfiera: l’aria calda sale</vt:lpstr>
      <vt:lpstr>Il palloncino “monello”</vt:lpstr>
      <vt:lpstr>Un po’ di chimica!</vt:lpstr>
      <vt:lpstr>L’acqua occupa lo spazio dell’aria</vt:lpstr>
      <vt:lpstr>LA GIRANDOLA: </vt:lpstr>
      <vt:lpstr>L’importanza della verbalizzazione prima e dopo</vt:lpstr>
      <vt:lpstr>L’ ACQUA</vt:lpstr>
      <vt:lpstr>    LA MANO DI GHIACCIO: solidificazione</vt:lpstr>
      <vt:lpstr>Misuriamo: MATEMATICA  e  SCIENZE un binomio imbattibile! </vt:lpstr>
      <vt:lpstr>EVAPORAZIONE-CONDENSAZIONE</vt:lpstr>
      <vt:lpstr>ALLARGARE GLI ORIZZONTI CONOSCITIVI…. La competenza scientifica diviene “generativa”</vt:lpstr>
      <vt:lpstr>I cambiamenti di stato della materia</vt:lpstr>
      <vt:lpstr>Il galleggiamento</vt:lpstr>
      <vt:lpstr>Esperimenti sulla capillarità</vt:lpstr>
      <vt:lpstr>Diapositiva 46</vt:lpstr>
      <vt:lpstr>La tensione superficiale dell’acqua</vt:lpstr>
      <vt:lpstr>La tensione superficiale dell’acqua</vt:lpstr>
      <vt:lpstr>IL FUOCO</vt:lpstr>
      <vt:lpstr>La luce e i colori: conoscere il meccanismo della rifrazione della luce.</vt:lpstr>
      <vt:lpstr>La terra</vt:lpstr>
      <vt:lpstr>Diapositiva 52</vt:lpstr>
      <vt:lpstr>I vegetali:  la terra da’ vita</vt:lpstr>
      <vt:lpstr>Animali in classe</vt:lpstr>
      <vt:lpstr>Diapositiva 55</vt:lpstr>
      <vt:lpstr>Diapositiva 56</vt:lpstr>
      <vt:lpstr>Bibliografia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Dibattito  educativo ruota intorno al livello di interesse nei confronti delle discipline scientifiche.  Basso numero di iscritti  nelle facoltà di matematica e fisica pessime prestazioni degli alunni nelle prove invalsi  importanza della competenza scientifica quale competenza europea</dc:title>
  <cp:lastModifiedBy>*</cp:lastModifiedBy>
  <cp:revision>222</cp:revision>
  <dcterms:modified xsi:type="dcterms:W3CDTF">2013-11-20T09:17:00Z</dcterms:modified>
</cp:coreProperties>
</file>