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6" r:id="rId4"/>
    <p:sldId id="258" r:id="rId5"/>
    <p:sldId id="471" r:id="rId6"/>
    <p:sldId id="257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4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84A8"/>
    <a:srgbClr val="EF6D79"/>
    <a:srgbClr val="C4B798"/>
    <a:srgbClr val="86D4D6"/>
    <a:srgbClr val="78CDE4"/>
    <a:srgbClr val="D88490"/>
    <a:srgbClr val="EAD0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4FCC-9EE5-454A-96E9-95887D31D103}" type="datetimeFigureOut">
              <a:rPr lang="it-IT" smtClean="0"/>
              <a:pPr/>
              <a:t>12/12/2023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E7A3-A229-4FC3-8E50-8BD6F5F909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217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314B3-DFFB-47A6-8BC4-C0D333D4A9CB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7A53F4A3-E802-426E-A3E1-DA2A42993F21}" type="slidenum">
              <a:rPr lang="en-US" altLang="zh-CN" sz="1200"/>
              <a:pPr algn="r"/>
              <a:t>2</a:t>
            </a:fld>
            <a:endParaRPr lang="en-US" altLang="zh-CN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B7AC43B-3EE7-44B3-BFE2-DA6AC3A3180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4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445125"/>
            <a:ext cx="5076825" cy="1152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5229225"/>
            <a:ext cx="6227763" cy="11096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per modificare lo stile del titolo dello schema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75" y="5972175"/>
            <a:ext cx="6227763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per modificare lo stile del sottotitolo dello schema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333375"/>
            <a:ext cx="1982787" cy="61912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333375"/>
            <a:ext cx="5797550" cy="61912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441" y="2129984"/>
            <a:ext cx="7773120" cy="14703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7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311079" indent="0" algn="ctr">
              <a:buNone/>
              <a:defRPr/>
            </a:lvl2pPr>
            <a:lvl3pPr marL="622158" indent="0" algn="ctr">
              <a:buNone/>
              <a:defRPr/>
            </a:lvl3pPr>
            <a:lvl4pPr marL="933237" indent="0" algn="ctr">
              <a:buNone/>
              <a:defRPr/>
            </a:lvl4pPr>
            <a:lvl5pPr marL="1244315" indent="0" algn="ctr">
              <a:buNone/>
              <a:defRPr/>
            </a:lvl5pPr>
            <a:lvl6pPr marL="1555394" indent="0" algn="ctr">
              <a:buNone/>
              <a:defRPr/>
            </a:lvl6pPr>
            <a:lvl7pPr marL="1866473" indent="0" algn="ctr">
              <a:buNone/>
              <a:defRPr/>
            </a:lvl7pPr>
            <a:lvl8pPr marL="2177552" indent="0" algn="ctr">
              <a:buNone/>
              <a:defRPr/>
            </a:lvl8pPr>
            <a:lvl9pPr marL="2488631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446FF-BD60-4656-AFB1-1603A0C39CED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64396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F53E-F978-4FA1-B368-4955809E7E33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90095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1" cy="1362383"/>
          </a:xfrm>
        </p:spPr>
        <p:txBody>
          <a:bodyPr anchor="t"/>
          <a:lstStyle>
            <a:lvl1pPr algn="l">
              <a:defRPr sz="272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1" cy="1500638"/>
          </a:xfrm>
        </p:spPr>
        <p:txBody>
          <a:bodyPr anchor="b"/>
          <a:lstStyle>
            <a:lvl1pPr marL="0" indent="0">
              <a:buNone/>
              <a:defRPr sz="1361"/>
            </a:lvl1pPr>
            <a:lvl2pPr marL="311079" indent="0">
              <a:buNone/>
              <a:defRPr sz="1225"/>
            </a:lvl2pPr>
            <a:lvl3pPr marL="622158" indent="0">
              <a:buNone/>
              <a:defRPr sz="1089"/>
            </a:lvl3pPr>
            <a:lvl4pPr marL="933237" indent="0">
              <a:buNone/>
              <a:defRPr sz="953"/>
            </a:lvl4pPr>
            <a:lvl5pPr marL="1244315" indent="0">
              <a:buNone/>
              <a:defRPr sz="953"/>
            </a:lvl5pPr>
            <a:lvl6pPr marL="1555394" indent="0">
              <a:buNone/>
              <a:defRPr sz="953"/>
            </a:lvl6pPr>
            <a:lvl7pPr marL="1866473" indent="0">
              <a:buNone/>
              <a:defRPr sz="953"/>
            </a:lvl7pPr>
            <a:lvl8pPr marL="2177552" indent="0">
              <a:buNone/>
              <a:defRPr sz="953"/>
            </a:lvl8pPr>
            <a:lvl9pPr marL="2488631" indent="0">
              <a:buNone/>
              <a:defRPr sz="95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6DCA-005E-4A3D-99E5-D04721D73752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62450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481" y="1604330"/>
            <a:ext cx="4043520" cy="4524955"/>
          </a:xfrm>
        </p:spPr>
        <p:txBody>
          <a:bodyPr/>
          <a:lstStyle>
            <a:lvl1pPr>
              <a:defRPr sz="1905"/>
            </a:lvl1pPr>
            <a:lvl2pPr>
              <a:defRPr sz="1633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59" cy="4524955"/>
          </a:xfrm>
        </p:spPr>
        <p:txBody>
          <a:bodyPr/>
          <a:lstStyle>
            <a:lvl1pPr>
              <a:defRPr sz="1905"/>
            </a:lvl1pPr>
            <a:lvl2pPr>
              <a:defRPr sz="1633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752C-5D11-4CE9-A200-B5DF7B0C683F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21766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0" y="275071"/>
            <a:ext cx="82296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920" y="1535202"/>
            <a:ext cx="4039201" cy="639427"/>
          </a:xfrm>
        </p:spPr>
        <p:txBody>
          <a:bodyPr anchor="b"/>
          <a:lstStyle>
            <a:lvl1pPr marL="0" indent="0">
              <a:buNone/>
              <a:defRPr sz="1633" b="1"/>
            </a:lvl1pPr>
            <a:lvl2pPr marL="311079" indent="0">
              <a:buNone/>
              <a:defRPr sz="1361" b="1"/>
            </a:lvl2pPr>
            <a:lvl3pPr marL="622158" indent="0">
              <a:buNone/>
              <a:defRPr sz="1225" b="1"/>
            </a:lvl3pPr>
            <a:lvl4pPr marL="933237" indent="0">
              <a:buNone/>
              <a:defRPr sz="1089" b="1"/>
            </a:lvl4pPr>
            <a:lvl5pPr marL="1244315" indent="0">
              <a:buNone/>
              <a:defRPr sz="1089" b="1"/>
            </a:lvl5pPr>
            <a:lvl6pPr marL="1555394" indent="0">
              <a:buNone/>
              <a:defRPr sz="1089" b="1"/>
            </a:lvl6pPr>
            <a:lvl7pPr marL="1866473" indent="0">
              <a:buNone/>
              <a:defRPr sz="1089" b="1"/>
            </a:lvl7pPr>
            <a:lvl8pPr marL="2177552" indent="0">
              <a:buNone/>
              <a:defRPr sz="1089" b="1"/>
            </a:lvl8pPr>
            <a:lvl9pPr marL="2488631" indent="0">
              <a:buNone/>
              <a:defRPr sz="108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920" y="2174629"/>
            <a:ext cx="4039201" cy="3951775"/>
          </a:xfrm>
        </p:spPr>
        <p:txBody>
          <a:bodyPr/>
          <a:lstStyle>
            <a:lvl1pPr>
              <a:defRPr sz="1633"/>
            </a:lvl1pPr>
            <a:lvl2pPr>
              <a:defRPr sz="1361"/>
            </a:lvl2pPr>
            <a:lvl3pPr>
              <a:defRPr sz="1225"/>
            </a:lvl3pPr>
            <a:lvl4pPr>
              <a:defRPr sz="1089"/>
            </a:lvl4pPr>
            <a:lvl5pPr>
              <a:defRPr sz="1089"/>
            </a:lvl5pPr>
            <a:lvl6pPr>
              <a:defRPr sz="1089"/>
            </a:lvl6pPr>
            <a:lvl7pPr>
              <a:defRPr sz="1089"/>
            </a:lvl7pPr>
            <a:lvl8pPr>
              <a:defRPr sz="1089"/>
            </a:lvl8pPr>
            <a:lvl9pPr>
              <a:defRPr sz="108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440" y="1535202"/>
            <a:ext cx="4042081" cy="639427"/>
          </a:xfrm>
        </p:spPr>
        <p:txBody>
          <a:bodyPr anchor="b"/>
          <a:lstStyle>
            <a:lvl1pPr marL="0" indent="0">
              <a:buNone/>
              <a:defRPr sz="1633" b="1"/>
            </a:lvl1pPr>
            <a:lvl2pPr marL="311079" indent="0">
              <a:buNone/>
              <a:defRPr sz="1361" b="1"/>
            </a:lvl2pPr>
            <a:lvl3pPr marL="622158" indent="0">
              <a:buNone/>
              <a:defRPr sz="1225" b="1"/>
            </a:lvl3pPr>
            <a:lvl4pPr marL="933237" indent="0">
              <a:buNone/>
              <a:defRPr sz="1089" b="1"/>
            </a:lvl4pPr>
            <a:lvl5pPr marL="1244315" indent="0">
              <a:buNone/>
              <a:defRPr sz="1089" b="1"/>
            </a:lvl5pPr>
            <a:lvl6pPr marL="1555394" indent="0">
              <a:buNone/>
              <a:defRPr sz="1089" b="1"/>
            </a:lvl6pPr>
            <a:lvl7pPr marL="1866473" indent="0">
              <a:buNone/>
              <a:defRPr sz="1089" b="1"/>
            </a:lvl7pPr>
            <a:lvl8pPr marL="2177552" indent="0">
              <a:buNone/>
              <a:defRPr sz="1089" b="1"/>
            </a:lvl8pPr>
            <a:lvl9pPr marL="2488631" indent="0">
              <a:buNone/>
              <a:defRPr sz="108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440" y="2174629"/>
            <a:ext cx="4042081" cy="3951775"/>
          </a:xfrm>
        </p:spPr>
        <p:txBody>
          <a:bodyPr/>
          <a:lstStyle>
            <a:lvl1pPr>
              <a:defRPr sz="1633"/>
            </a:lvl1pPr>
            <a:lvl2pPr>
              <a:defRPr sz="1361"/>
            </a:lvl2pPr>
            <a:lvl3pPr>
              <a:defRPr sz="1225"/>
            </a:lvl3pPr>
            <a:lvl4pPr>
              <a:defRPr sz="1089"/>
            </a:lvl4pPr>
            <a:lvl5pPr>
              <a:defRPr sz="1089"/>
            </a:lvl5pPr>
            <a:lvl6pPr>
              <a:defRPr sz="1089"/>
            </a:lvl6pPr>
            <a:lvl7pPr>
              <a:defRPr sz="1089"/>
            </a:lvl7pPr>
            <a:lvl8pPr>
              <a:defRPr sz="1089"/>
            </a:lvl8pPr>
            <a:lvl9pPr>
              <a:defRPr sz="108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11AC9-1354-47A1-8A1E-1613ED974975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8912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5AD7E-FCBC-4EFB-8DCD-38A039F4D383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7224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856F6-B103-43D8-B96A-3458C314D0E2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87576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1" cy="1160762"/>
          </a:xfrm>
        </p:spPr>
        <p:txBody>
          <a:bodyPr anchor="b"/>
          <a:lstStyle>
            <a:lvl1pPr algn="l">
              <a:defRPr sz="136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177"/>
            </a:lvl1pPr>
            <a:lvl2pPr>
              <a:defRPr sz="1905"/>
            </a:lvl2pPr>
            <a:lvl3pPr>
              <a:defRPr sz="1633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1" cy="4692013"/>
          </a:xfrm>
        </p:spPr>
        <p:txBody>
          <a:bodyPr/>
          <a:lstStyle>
            <a:lvl1pPr marL="0" indent="0">
              <a:buNone/>
              <a:defRPr sz="953"/>
            </a:lvl1pPr>
            <a:lvl2pPr marL="311079" indent="0">
              <a:buNone/>
              <a:defRPr sz="817"/>
            </a:lvl2pPr>
            <a:lvl3pPr marL="622158" indent="0">
              <a:buNone/>
              <a:defRPr sz="680"/>
            </a:lvl3pPr>
            <a:lvl4pPr marL="933237" indent="0">
              <a:buNone/>
              <a:defRPr sz="612"/>
            </a:lvl4pPr>
            <a:lvl5pPr marL="1244315" indent="0">
              <a:buNone/>
              <a:defRPr sz="612"/>
            </a:lvl5pPr>
            <a:lvl6pPr marL="1555394" indent="0">
              <a:buNone/>
              <a:defRPr sz="612"/>
            </a:lvl6pPr>
            <a:lvl7pPr marL="1866473" indent="0">
              <a:buNone/>
              <a:defRPr sz="612"/>
            </a:lvl7pPr>
            <a:lvl8pPr marL="2177552" indent="0">
              <a:buNone/>
              <a:defRPr sz="612"/>
            </a:lvl8pPr>
            <a:lvl9pPr marL="2488631" indent="0">
              <a:buNone/>
              <a:defRPr sz="61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D268-68B5-46B4-A050-1B1BECB98AF2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3161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36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177"/>
            </a:lvl1pPr>
            <a:lvl2pPr marL="311079" indent="0">
              <a:buNone/>
              <a:defRPr sz="1905"/>
            </a:lvl2pPr>
            <a:lvl3pPr marL="622158" indent="0">
              <a:buNone/>
              <a:defRPr sz="1633"/>
            </a:lvl3pPr>
            <a:lvl4pPr marL="933237" indent="0">
              <a:buNone/>
              <a:defRPr sz="1361"/>
            </a:lvl4pPr>
            <a:lvl5pPr marL="1244315" indent="0">
              <a:buNone/>
              <a:defRPr sz="1361"/>
            </a:lvl5pPr>
            <a:lvl6pPr marL="1555394" indent="0">
              <a:buNone/>
              <a:defRPr sz="1361"/>
            </a:lvl6pPr>
            <a:lvl7pPr marL="1866473" indent="0">
              <a:buNone/>
              <a:defRPr sz="1361"/>
            </a:lvl7pPr>
            <a:lvl8pPr marL="2177552" indent="0">
              <a:buNone/>
              <a:defRPr sz="1361"/>
            </a:lvl8pPr>
            <a:lvl9pPr marL="2488631" indent="0">
              <a:buNone/>
              <a:defRPr sz="1361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953"/>
            </a:lvl1pPr>
            <a:lvl2pPr marL="311079" indent="0">
              <a:buNone/>
              <a:defRPr sz="817"/>
            </a:lvl2pPr>
            <a:lvl3pPr marL="622158" indent="0">
              <a:buNone/>
              <a:defRPr sz="680"/>
            </a:lvl3pPr>
            <a:lvl4pPr marL="933237" indent="0">
              <a:buNone/>
              <a:defRPr sz="612"/>
            </a:lvl4pPr>
            <a:lvl5pPr marL="1244315" indent="0">
              <a:buNone/>
              <a:defRPr sz="612"/>
            </a:lvl5pPr>
            <a:lvl6pPr marL="1555394" indent="0">
              <a:buNone/>
              <a:defRPr sz="612"/>
            </a:lvl6pPr>
            <a:lvl7pPr marL="1866473" indent="0">
              <a:buNone/>
              <a:defRPr sz="612"/>
            </a:lvl7pPr>
            <a:lvl8pPr marL="2177552" indent="0">
              <a:buNone/>
              <a:defRPr sz="612"/>
            </a:lvl8pPr>
            <a:lvl9pPr marL="2488631" indent="0">
              <a:buNone/>
              <a:defRPr sz="61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BF43-1089-458C-AE0B-5C8F375A37A0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77344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BA1C-5692-4264-88D7-87817ABE0D70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41050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59" cy="585565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3C5D-396D-4491-AFED-F76175EAD3E3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60628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19" cy="11434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EEB0-281A-4F96-9C56-434A2D7F740B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8323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6013" y="1268413"/>
            <a:ext cx="37449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268413"/>
            <a:ext cx="37465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33375"/>
            <a:ext cx="6553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268413"/>
            <a:ext cx="76438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1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/>
              <a:t>单击鼠标编辑标题文的格式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0"/>
            <a:ext cx="8226719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/>
              <a:t>单击鼠标编辑大纲正文格式</a:t>
            </a:r>
          </a:p>
          <a:p>
            <a:pPr lvl="1"/>
            <a:r>
              <a:rPr lang="zh-CN" altLang="en-GB"/>
              <a:t>第二个大纲级</a:t>
            </a:r>
          </a:p>
          <a:p>
            <a:pPr lvl="2"/>
            <a:r>
              <a:rPr lang="zh-CN" altLang="en-GB"/>
              <a:t>第三个大纲级</a:t>
            </a:r>
          </a:p>
          <a:p>
            <a:pPr lvl="3"/>
            <a:r>
              <a:rPr lang="zh-CN" altLang="en-GB"/>
              <a:t>第四个大纲级</a:t>
            </a:r>
          </a:p>
          <a:p>
            <a:pPr lvl="4"/>
            <a:r>
              <a:rPr lang="zh-CN" altLang="en-GB"/>
              <a:t>第五个大纲级</a:t>
            </a:r>
          </a:p>
          <a:p>
            <a:pPr lvl="4"/>
            <a:r>
              <a:rPr lang="zh-CN" altLang="en-GB"/>
              <a:t>第六个大纲级</a:t>
            </a:r>
          </a:p>
          <a:p>
            <a:pPr lvl="4"/>
            <a:r>
              <a:rPr lang="zh-CN" altLang="en-GB"/>
              <a:t>第七个大纲级</a:t>
            </a:r>
          </a:p>
          <a:p>
            <a:pPr lvl="4"/>
            <a:r>
              <a:rPr lang="zh-CN" altLang="en-GB"/>
              <a:t>第八个大纲级</a:t>
            </a:r>
          </a:p>
          <a:p>
            <a:pPr lvl="4"/>
            <a:r>
              <a:rPr lang="zh-CN" altLang="en-GB"/>
              <a:t>第九个大纲级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92542" algn="l"/>
                <a:tab pos="985083" algn="l"/>
                <a:tab pos="1477625" algn="l"/>
              </a:tabLst>
              <a:defRPr sz="953">
                <a:solidFill>
                  <a:srgbClr val="000000"/>
                </a:solidFill>
                <a:latin typeface="Times New Roman" pitchFamily="16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92542" algn="l"/>
                <a:tab pos="985083" algn="l"/>
                <a:tab pos="1477625" algn="l"/>
                <a:tab pos="1970166" algn="l"/>
              </a:tabLst>
              <a:defRPr sz="953">
                <a:solidFill>
                  <a:srgbClr val="000000"/>
                </a:solidFill>
                <a:latin typeface="Times New Roman" pitchFamily="16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92542" algn="l"/>
                <a:tab pos="985083" algn="l"/>
                <a:tab pos="1477625" algn="l"/>
              </a:tabLst>
              <a:defRPr sz="953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DE21D6C-117B-460D-87E6-1BFF2ABD6E51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838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305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94">
          <a:solidFill>
            <a:srgbClr val="000000"/>
          </a:solidFill>
          <a:latin typeface="+mj-lt"/>
          <a:ea typeface="+mj-ea"/>
          <a:cs typeface="+mj-cs"/>
        </a:defRPr>
      </a:lvl1pPr>
      <a:lvl2pPr algn="ctr" defTabSz="305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94">
          <a:solidFill>
            <a:srgbClr val="000000"/>
          </a:solidFill>
          <a:latin typeface="Arial" charset="0"/>
          <a:ea typeface="宋体" charset="-122"/>
        </a:defRPr>
      </a:lvl2pPr>
      <a:lvl3pPr algn="ctr" defTabSz="305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94">
          <a:solidFill>
            <a:srgbClr val="000000"/>
          </a:solidFill>
          <a:latin typeface="Arial" charset="0"/>
          <a:ea typeface="宋体" charset="-122"/>
        </a:defRPr>
      </a:lvl3pPr>
      <a:lvl4pPr algn="ctr" defTabSz="305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94">
          <a:solidFill>
            <a:srgbClr val="000000"/>
          </a:solidFill>
          <a:latin typeface="Arial" charset="0"/>
          <a:ea typeface="宋体" charset="-122"/>
        </a:defRPr>
      </a:lvl4pPr>
      <a:lvl5pPr algn="ctr" defTabSz="305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94">
          <a:solidFill>
            <a:srgbClr val="000000"/>
          </a:solidFill>
          <a:latin typeface="Arial" charset="0"/>
          <a:ea typeface="宋体" charset="-122"/>
        </a:defRPr>
      </a:lvl5pPr>
      <a:lvl6pPr marL="1710934" indent="-155540" algn="ctr" defTabSz="305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94">
          <a:solidFill>
            <a:srgbClr val="000000"/>
          </a:solidFill>
          <a:latin typeface="Arial" charset="0"/>
          <a:ea typeface="宋体" charset="-122"/>
        </a:defRPr>
      </a:lvl6pPr>
      <a:lvl7pPr marL="2022013" indent="-155540" algn="ctr" defTabSz="305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94">
          <a:solidFill>
            <a:srgbClr val="000000"/>
          </a:solidFill>
          <a:latin typeface="Arial" charset="0"/>
          <a:ea typeface="宋体" charset="-122"/>
        </a:defRPr>
      </a:lvl7pPr>
      <a:lvl8pPr marL="2333092" indent="-155540" algn="ctr" defTabSz="305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94">
          <a:solidFill>
            <a:srgbClr val="000000"/>
          </a:solidFill>
          <a:latin typeface="Arial" charset="0"/>
          <a:ea typeface="宋体" charset="-122"/>
        </a:defRPr>
      </a:lvl8pPr>
      <a:lvl9pPr marL="2644171" indent="-155540" algn="ctr" defTabSz="305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94">
          <a:solidFill>
            <a:srgbClr val="000000"/>
          </a:solidFill>
          <a:latin typeface="Arial" charset="0"/>
          <a:ea typeface="宋体" charset="-122"/>
        </a:defRPr>
      </a:lvl9pPr>
    </p:titleStyle>
    <p:bodyStyle>
      <a:lvl1pPr marL="233309" indent="-233309" algn="l" defTabSz="305678" rtl="0" eaLnBrk="0" fontAlgn="base" hangingPunct="0">
        <a:lnSpc>
          <a:spcPct val="93000"/>
        </a:lnSpc>
        <a:spcBef>
          <a:spcPct val="0"/>
        </a:spcBef>
        <a:spcAft>
          <a:spcPts val="97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+mn-lt"/>
          <a:ea typeface="+mn-ea"/>
          <a:cs typeface="+mn-cs"/>
        </a:defRPr>
      </a:lvl1pPr>
      <a:lvl2pPr marL="505503" indent="-194424" algn="l" defTabSz="305678" rtl="0" eaLnBrk="0" fontAlgn="base" hangingPunct="0">
        <a:lnSpc>
          <a:spcPct val="93000"/>
        </a:lnSpc>
        <a:spcBef>
          <a:spcPct val="0"/>
        </a:spcBef>
        <a:spcAft>
          <a:spcPts val="774"/>
        </a:spcAft>
        <a:buClr>
          <a:srgbClr val="000000"/>
        </a:buClr>
        <a:buSzPct val="100000"/>
        <a:buFont typeface="Times New Roman" panose="02020603050405020304" pitchFamily="18" charset="0"/>
        <a:defRPr sz="1905">
          <a:solidFill>
            <a:srgbClr val="000000"/>
          </a:solidFill>
          <a:latin typeface="+mn-lt"/>
          <a:ea typeface="+mn-ea"/>
        </a:defRPr>
      </a:lvl2pPr>
      <a:lvl3pPr marL="777698" indent="-155540" algn="l" defTabSz="305678" rtl="0" eaLnBrk="0" fontAlgn="base" hangingPunct="0">
        <a:lnSpc>
          <a:spcPct val="93000"/>
        </a:lnSpc>
        <a:spcBef>
          <a:spcPct val="0"/>
        </a:spcBef>
        <a:spcAft>
          <a:spcPts val="578"/>
        </a:spcAft>
        <a:buClr>
          <a:srgbClr val="000000"/>
        </a:buClr>
        <a:buSzPct val="100000"/>
        <a:buFont typeface="Times New Roman" panose="02020603050405020304" pitchFamily="18" charset="0"/>
        <a:defRPr sz="1633">
          <a:solidFill>
            <a:srgbClr val="000000"/>
          </a:solidFill>
          <a:latin typeface="+mn-lt"/>
          <a:ea typeface="+mn-ea"/>
        </a:defRPr>
      </a:lvl3pPr>
      <a:lvl4pPr marL="1088776" indent="-155540" algn="l" defTabSz="305678" rtl="0" eaLnBrk="0" fontAlgn="base" hangingPunct="0">
        <a:lnSpc>
          <a:spcPct val="93000"/>
        </a:lnSpc>
        <a:spcBef>
          <a:spcPct val="0"/>
        </a:spcBef>
        <a:spcAft>
          <a:spcPts val="392"/>
        </a:spcAft>
        <a:buClr>
          <a:srgbClr val="000000"/>
        </a:buClr>
        <a:buSzPct val="100000"/>
        <a:buFont typeface="Times New Roman" panose="02020603050405020304" pitchFamily="18" charset="0"/>
        <a:defRPr sz="1361">
          <a:solidFill>
            <a:srgbClr val="000000"/>
          </a:solidFill>
          <a:latin typeface="+mn-lt"/>
          <a:ea typeface="+mn-ea"/>
        </a:defRPr>
      </a:lvl4pPr>
      <a:lvl5pPr marL="1399855" indent="-155540" algn="l" defTabSz="305678" rtl="0" eaLnBrk="0" fontAlgn="base" hangingPunct="0">
        <a:lnSpc>
          <a:spcPct val="93000"/>
        </a:lnSpc>
        <a:spcBef>
          <a:spcPct val="0"/>
        </a:spcBef>
        <a:spcAft>
          <a:spcPts val="196"/>
        </a:spcAft>
        <a:buClr>
          <a:srgbClr val="000000"/>
        </a:buClr>
        <a:buSzPct val="100000"/>
        <a:buFont typeface="Times New Roman" panose="02020603050405020304" pitchFamily="18" charset="0"/>
        <a:defRPr sz="1361">
          <a:solidFill>
            <a:srgbClr val="000000"/>
          </a:solidFill>
          <a:latin typeface="+mn-lt"/>
          <a:ea typeface="+mn-ea"/>
        </a:defRPr>
      </a:lvl5pPr>
      <a:lvl6pPr marL="1710934" indent="-155540" algn="l" defTabSz="305678" rtl="0" fontAlgn="base" hangingPunct="0">
        <a:lnSpc>
          <a:spcPct val="93000"/>
        </a:lnSpc>
        <a:spcBef>
          <a:spcPct val="0"/>
        </a:spcBef>
        <a:spcAft>
          <a:spcPts val="196"/>
        </a:spcAft>
        <a:buClr>
          <a:srgbClr val="000000"/>
        </a:buClr>
        <a:buSzPct val="100000"/>
        <a:buFont typeface="Times New Roman" pitchFamily="16" charset="0"/>
        <a:defRPr sz="1361">
          <a:solidFill>
            <a:srgbClr val="000000"/>
          </a:solidFill>
          <a:latin typeface="+mn-lt"/>
          <a:ea typeface="+mn-ea"/>
        </a:defRPr>
      </a:lvl6pPr>
      <a:lvl7pPr marL="2022013" indent="-155540" algn="l" defTabSz="305678" rtl="0" fontAlgn="base" hangingPunct="0">
        <a:lnSpc>
          <a:spcPct val="93000"/>
        </a:lnSpc>
        <a:spcBef>
          <a:spcPct val="0"/>
        </a:spcBef>
        <a:spcAft>
          <a:spcPts val="196"/>
        </a:spcAft>
        <a:buClr>
          <a:srgbClr val="000000"/>
        </a:buClr>
        <a:buSzPct val="100000"/>
        <a:buFont typeface="Times New Roman" pitchFamily="16" charset="0"/>
        <a:defRPr sz="1361">
          <a:solidFill>
            <a:srgbClr val="000000"/>
          </a:solidFill>
          <a:latin typeface="+mn-lt"/>
          <a:ea typeface="+mn-ea"/>
        </a:defRPr>
      </a:lvl7pPr>
      <a:lvl8pPr marL="2333092" indent="-155540" algn="l" defTabSz="305678" rtl="0" fontAlgn="base" hangingPunct="0">
        <a:lnSpc>
          <a:spcPct val="93000"/>
        </a:lnSpc>
        <a:spcBef>
          <a:spcPct val="0"/>
        </a:spcBef>
        <a:spcAft>
          <a:spcPts val="196"/>
        </a:spcAft>
        <a:buClr>
          <a:srgbClr val="000000"/>
        </a:buClr>
        <a:buSzPct val="100000"/>
        <a:buFont typeface="Times New Roman" pitchFamily="16" charset="0"/>
        <a:defRPr sz="1361">
          <a:solidFill>
            <a:srgbClr val="000000"/>
          </a:solidFill>
          <a:latin typeface="+mn-lt"/>
          <a:ea typeface="+mn-ea"/>
        </a:defRPr>
      </a:lvl8pPr>
      <a:lvl9pPr marL="2644171" indent="-155540" algn="l" defTabSz="305678" rtl="0" fontAlgn="base" hangingPunct="0">
        <a:lnSpc>
          <a:spcPct val="93000"/>
        </a:lnSpc>
        <a:spcBef>
          <a:spcPct val="0"/>
        </a:spcBef>
        <a:spcAft>
          <a:spcPts val="196"/>
        </a:spcAft>
        <a:buClr>
          <a:srgbClr val="000000"/>
        </a:buClr>
        <a:buSzPct val="100000"/>
        <a:buFont typeface="Times New Roman" pitchFamily="16" charset="0"/>
        <a:defRPr sz="136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58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15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394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473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552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31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11" Type="http://schemas.openxmlformats.org/officeDocument/2006/relationships/image" Target="../media/image4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028" y="5328556"/>
            <a:ext cx="4787900" cy="760413"/>
          </a:xfrm>
        </p:spPr>
        <p:txBody>
          <a:bodyPr/>
          <a:lstStyle/>
          <a:p>
            <a:pPr algn="l" eaLnBrk="1" hangingPunct="1"/>
            <a:r>
              <a:rPr lang="en-US" dirty="0" err="1"/>
              <a:t>Gemellaggi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territori</a:t>
            </a:r>
            <a:endParaRPr lang="uk-U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704" y="5949280"/>
            <a:ext cx="4665224" cy="503238"/>
          </a:xfrm>
        </p:spPr>
        <p:txBody>
          <a:bodyPr/>
          <a:lstStyle/>
          <a:p>
            <a:pPr eaLnBrk="1" hangingPunct="1"/>
            <a:r>
              <a:rPr lang="en-US" sz="2000" dirty="0" err="1"/>
              <a:t>Dott.ssa</a:t>
            </a:r>
            <a:r>
              <a:rPr lang="en-US" sz="2000" dirty="0"/>
              <a:t> Katia Blasi – </a:t>
            </a:r>
            <a:r>
              <a:rPr lang="en-US" sz="1800" dirty="0" err="1"/>
              <a:t>cabina</a:t>
            </a:r>
            <a:r>
              <a:rPr lang="en-US" sz="1800" dirty="0"/>
              <a:t> di regia Progetto </a:t>
            </a:r>
            <a:r>
              <a:rPr lang="en-US" sz="1800" dirty="0" err="1"/>
              <a:t>gemellaggi</a:t>
            </a:r>
            <a:r>
              <a:rPr lang="en-US" sz="1800" dirty="0"/>
              <a:t> </a:t>
            </a:r>
            <a:r>
              <a:rPr lang="en-US" sz="1800" dirty="0" err="1"/>
              <a:t>Fism</a:t>
            </a:r>
            <a:r>
              <a:rPr lang="en-US" sz="1800" dirty="0"/>
              <a:t> Nazionale</a:t>
            </a:r>
            <a:endParaRPr lang="uk-UA" sz="1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019D91B-7D77-3E6B-CD32-162F0F5BD496}"/>
              </a:ext>
            </a:extLst>
          </p:cNvPr>
          <p:cNvSpPr txBox="1"/>
          <p:nvPr/>
        </p:nvSpPr>
        <p:spPr>
          <a:xfrm>
            <a:off x="5292080" y="256490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SCUOLE ALLO SPECCHIO: </a:t>
            </a:r>
          </a:p>
          <a:p>
            <a:pPr algn="ctr"/>
            <a:r>
              <a:rPr lang="it-IT" dirty="0"/>
              <a:t>Gemellaggi come </a:t>
            </a:r>
          </a:p>
          <a:p>
            <a:pPr algn="ctr"/>
            <a:r>
              <a:rPr lang="it-IT" dirty="0"/>
              <a:t>scambio pedagogico </a:t>
            </a:r>
          </a:p>
          <a:p>
            <a:pPr algn="ctr"/>
            <a:r>
              <a:rPr lang="it-IT" dirty="0"/>
              <a:t>e apprendimento riflessivo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66A2220-07F2-68A8-6A42-C533DC8DE0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28" y="260648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7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1 scuole ha 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gemellate con  la Calabria  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6 scuole hanno richiesto il gemellaggio provinciale e regionale</a:t>
            </a:r>
            <a:endParaRPr lang="uk-UA" sz="1600" dirty="0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06908819-A5C0-5AFB-AD25-29B95705CBF8}"/>
              </a:ext>
            </a:extLst>
          </p:cNvPr>
          <p:cNvSpPr>
            <a:spLocks/>
          </p:cNvSpPr>
          <p:nvPr/>
        </p:nvSpPr>
        <p:spPr bwMode="auto">
          <a:xfrm>
            <a:off x="7380312" y="3504713"/>
            <a:ext cx="1134113" cy="712670"/>
          </a:xfrm>
          <a:custGeom>
            <a:avLst/>
            <a:gdLst>
              <a:gd name="T0" fmla="*/ 741 w 741"/>
              <a:gd name="T1" fmla="*/ 13 h 495"/>
              <a:gd name="T2" fmla="*/ 724 w 741"/>
              <a:gd name="T3" fmla="*/ 7 h 495"/>
              <a:gd name="T4" fmla="*/ 684 w 741"/>
              <a:gd name="T5" fmla="*/ 36 h 495"/>
              <a:gd name="T6" fmla="*/ 642 w 741"/>
              <a:gd name="T7" fmla="*/ 31 h 495"/>
              <a:gd name="T8" fmla="*/ 621 w 741"/>
              <a:gd name="T9" fmla="*/ 52 h 495"/>
              <a:gd name="T10" fmla="*/ 597 w 741"/>
              <a:gd name="T11" fmla="*/ 34 h 495"/>
              <a:gd name="T12" fmla="*/ 549 w 741"/>
              <a:gd name="T13" fmla="*/ 34 h 495"/>
              <a:gd name="T14" fmla="*/ 496 w 741"/>
              <a:gd name="T15" fmla="*/ 60 h 495"/>
              <a:gd name="T16" fmla="*/ 415 w 741"/>
              <a:gd name="T17" fmla="*/ 76 h 495"/>
              <a:gd name="T18" fmla="*/ 360 w 741"/>
              <a:gd name="T19" fmla="*/ 64 h 495"/>
              <a:gd name="T20" fmla="*/ 318 w 741"/>
              <a:gd name="T21" fmla="*/ 64 h 495"/>
              <a:gd name="T22" fmla="*/ 277 w 741"/>
              <a:gd name="T23" fmla="*/ 76 h 495"/>
              <a:gd name="T24" fmla="*/ 244 w 741"/>
              <a:gd name="T25" fmla="*/ 27 h 495"/>
              <a:gd name="T26" fmla="*/ 177 w 741"/>
              <a:gd name="T27" fmla="*/ 0 h 495"/>
              <a:gd name="T28" fmla="*/ 148 w 741"/>
              <a:gd name="T29" fmla="*/ 4 h 495"/>
              <a:gd name="T30" fmla="*/ 132 w 741"/>
              <a:gd name="T31" fmla="*/ 28 h 495"/>
              <a:gd name="T32" fmla="*/ 96 w 741"/>
              <a:gd name="T33" fmla="*/ 25 h 495"/>
              <a:gd name="T34" fmla="*/ 51 w 741"/>
              <a:gd name="T35" fmla="*/ 0 h 495"/>
              <a:gd name="T36" fmla="*/ 13 w 741"/>
              <a:gd name="T37" fmla="*/ 22 h 495"/>
              <a:gd name="T38" fmla="*/ 0 w 741"/>
              <a:gd name="T39" fmla="*/ 111 h 495"/>
              <a:gd name="T40" fmla="*/ 36 w 741"/>
              <a:gd name="T41" fmla="*/ 154 h 495"/>
              <a:gd name="T42" fmla="*/ 99 w 741"/>
              <a:gd name="T43" fmla="*/ 160 h 495"/>
              <a:gd name="T44" fmla="*/ 114 w 741"/>
              <a:gd name="T45" fmla="*/ 189 h 495"/>
              <a:gd name="T46" fmla="*/ 154 w 741"/>
              <a:gd name="T47" fmla="*/ 207 h 495"/>
              <a:gd name="T48" fmla="*/ 174 w 741"/>
              <a:gd name="T49" fmla="*/ 237 h 495"/>
              <a:gd name="T50" fmla="*/ 231 w 741"/>
              <a:gd name="T51" fmla="*/ 259 h 495"/>
              <a:gd name="T52" fmla="*/ 277 w 741"/>
              <a:gd name="T53" fmla="*/ 319 h 495"/>
              <a:gd name="T54" fmla="*/ 300 w 741"/>
              <a:gd name="T55" fmla="*/ 318 h 495"/>
              <a:gd name="T56" fmla="*/ 346 w 741"/>
              <a:gd name="T57" fmla="*/ 334 h 495"/>
              <a:gd name="T58" fmla="*/ 399 w 741"/>
              <a:gd name="T59" fmla="*/ 334 h 495"/>
              <a:gd name="T60" fmla="*/ 393 w 741"/>
              <a:gd name="T61" fmla="*/ 355 h 495"/>
              <a:gd name="T62" fmla="*/ 411 w 741"/>
              <a:gd name="T63" fmla="*/ 357 h 495"/>
              <a:gd name="T64" fmla="*/ 444 w 741"/>
              <a:gd name="T65" fmla="*/ 402 h 495"/>
              <a:gd name="T66" fmla="*/ 451 w 741"/>
              <a:gd name="T67" fmla="*/ 426 h 495"/>
              <a:gd name="T68" fmla="*/ 544 w 741"/>
              <a:gd name="T69" fmla="*/ 478 h 495"/>
              <a:gd name="T70" fmla="*/ 588 w 741"/>
              <a:gd name="T71" fmla="*/ 483 h 495"/>
              <a:gd name="T72" fmla="*/ 607 w 741"/>
              <a:gd name="T73" fmla="*/ 495 h 495"/>
              <a:gd name="T74" fmla="*/ 618 w 741"/>
              <a:gd name="T75" fmla="*/ 474 h 495"/>
              <a:gd name="T76" fmla="*/ 598 w 741"/>
              <a:gd name="T77" fmla="*/ 451 h 495"/>
              <a:gd name="T78" fmla="*/ 618 w 741"/>
              <a:gd name="T79" fmla="*/ 430 h 495"/>
              <a:gd name="T80" fmla="*/ 624 w 741"/>
              <a:gd name="T81" fmla="*/ 405 h 495"/>
              <a:gd name="T82" fmla="*/ 651 w 741"/>
              <a:gd name="T83" fmla="*/ 388 h 495"/>
              <a:gd name="T84" fmla="*/ 627 w 741"/>
              <a:gd name="T85" fmla="*/ 339 h 495"/>
              <a:gd name="T86" fmla="*/ 628 w 741"/>
              <a:gd name="T87" fmla="*/ 309 h 495"/>
              <a:gd name="T88" fmla="*/ 609 w 741"/>
              <a:gd name="T89" fmla="*/ 265 h 495"/>
              <a:gd name="T90" fmla="*/ 615 w 741"/>
              <a:gd name="T91" fmla="*/ 237 h 495"/>
              <a:gd name="T92" fmla="*/ 628 w 741"/>
              <a:gd name="T93" fmla="*/ 205 h 495"/>
              <a:gd name="T94" fmla="*/ 628 w 741"/>
              <a:gd name="T95" fmla="*/ 171 h 495"/>
              <a:gd name="T96" fmla="*/ 652 w 741"/>
              <a:gd name="T97" fmla="*/ 147 h 495"/>
              <a:gd name="T98" fmla="*/ 666 w 741"/>
              <a:gd name="T99" fmla="*/ 112 h 495"/>
              <a:gd name="T100" fmla="*/ 723 w 741"/>
              <a:gd name="T101" fmla="*/ 66 h 495"/>
              <a:gd name="T102" fmla="*/ 720 w 741"/>
              <a:gd name="T103" fmla="*/ 40 h 495"/>
              <a:gd name="T104" fmla="*/ 741 w 741"/>
              <a:gd name="T105" fmla="*/ 13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1" h="495">
                <a:moveTo>
                  <a:pt x="741" y="13"/>
                </a:moveTo>
                <a:lnTo>
                  <a:pt x="724" y="7"/>
                </a:lnTo>
                <a:lnTo>
                  <a:pt x="684" y="36"/>
                </a:lnTo>
                <a:lnTo>
                  <a:pt x="642" y="31"/>
                </a:lnTo>
                <a:lnTo>
                  <a:pt x="621" y="52"/>
                </a:lnTo>
                <a:lnTo>
                  <a:pt x="597" y="34"/>
                </a:lnTo>
                <a:lnTo>
                  <a:pt x="549" y="34"/>
                </a:lnTo>
                <a:lnTo>
                  <a:pt x="496" y="60"/>
                </a:lnTo>
                <a:lnTo>
                  <a:pt x="415" y="76"/>
                </a:lnTo>
                <a:lnTo>
                  <a:pt x="360" y="64"/>
                </a:lnTo>
                <a:lnTo>
                  <a:pt x="318" y="64"/>
                </a:lnTo>
                <a:lnTo>
                  <a:pt x="277" y="76"/>
                </a:lnTo>
                <a:lnTo>
                  <a:pt x="244" y="27"/>
                </a:lnTo>
                <a:lnTo>
                  <a:pt x="177" y="0"/>
                </a:lnTo>
                <a:lnTo>
                  <a:pt x="148" y="4"/>
                </a:lnTo>
                <a:lnTo>
                  <a:pt x="132" y="28"/>
                </a:lnTo>
                <a:lnTo>
                  <a:pt x="96" y="25"/>
                </a:lnTo>
                <a:lnTo>
                  <a:pt x="51" y="0"/>
                </a:lnTo>
                <a:lnTo>
                  <a:pt x="13" y="22"/>
                </a:lnTo>
                <a:lnTo>
                  <a:pt x="0" y="111"/>
                </a:lnTo>
                <a:lnTo>
                  <a:pt x="36" y="154"/>
                </a:lnTo>
                <a:lnTo>
                  <a:pt x="99" y="160"/>
                </a:lnTo>
                <a:lnTo>
                  <a:pt x="114" y="189"/>
                </a:lnTo>
                <a:lnTo>
                  <a:pt x="154" y="207"/>
                </a:lnTo>
                <a:lnTo>
                  <a:pt x="174" y="237"/>
                </a:lnTo>
                <a:lnTo>
                  <a:pt x="231" y="259"/>
                </a:lnTo>
                <a:lnTo>
                  <a:pt x="277" y="319"/>
                </a:lnTo>
                <a:lnTo>
                  <a:pt x="300" y="318"/>
                </a:lnTo>
                <a:lnTo>
                  <a:pt x="346" y="334"/>
                </a:lnTo>
                <a:lnTo>
                  <a:pt x="399" y="334"/>
                </a:lnTo>
                <a:lnTo>
                  <a:pt x="393" y="355"/>
                </a:lnTo>
                <a:lnTo>
                  <a:pt x="411" y="357"/>
                </a:lnTo>
                <a:lnTo>
                  <a:pt x="444" y="402"/>
                </a:lnTo>
                <a:lnTo>
                  <a:pt x="451" y="426"/>
                </a:lnTo>
                <a:lnTo>
                  <a:pt x="544" y="478"/>
                </a:lnTo>
                <a:lnTo>
                  <a:pt x="588" y="483"/>
                </a:lnTo>
                <a:lnTo>
                  <a:pt x="607" y="495"/>
                </a:lnTo>
                <a:lnTo>
                  <a:pt x="618" y="474"/>
                </a:lnTo>
                <a:lnTo>
                  <a:pt x="598" y="451"/>
                </a:lnTo>
                <a:lnTo>
                  <a:pt x="618" y="430"/>
                </a:lnTo>
                <a:lnTo>
                  <a:pt x="624" y="405"/>
                </a:lnTo>
                <a:lnTo>
                  <a:pt x="651" y="388"/>
                </a:lnTo>
                <a:lnTo>
                  <a:pt x="627" y="339"/>
                </a:lnTo>
                <a:lnTo>
                  <a:pt x="628" y="309"/>
                </a:lnTo>
                <a:lnTo>
                  <a:pt x="609" y="265"/>
                </a:lnTo>
                <a:lnTo>
                  <a:pt x="615" y="237"/>
                </a:lnTo>
                <a:lnTo>
                  <a:pt x="628" y="205"/>
                </a:lnTo>
                <a:lnTo>
                  <a:pt x="628" y="171"/>
                </a:lnTo>
                <a:lnTo>
                  <a:pt x="652" y="147"/>
                </a:lnTo>
                <a:lnTo>
                  <a:pt x="666" y="112"/>
                </a:lnTo>
                <a:lnTo>
                  <a:pt x="723" y="66"/>
                </a:lnTo>
                <a:lnTo>
                  <a:pt x="720" y="40"/>
                </a:lnTo>
                <a:lnTo>
                  <a:pt x="741" y="13"/>
                </a:lnTo>
                <a:close/>
              </a:path>
            </a:pathLst>
          </a:cu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 kern="0">
              <a:solidFill>
                <a:srgbClr val="000000"/>
              </a:solidFill>
            </a:endParaRPr>
          </a:p>
        </p:txBody>
      </p:sp>
      <p:sp>
        <p:nvSpPr>
          <p:cNvPr id="4" name="圆角矩形 45">
            <a:extLst>
              <a:ext uri="{FF2B5EF4-FFF2-40B4-BE49-F238E27FC236}">
                <a16:creationId xmlns:a16="http://schemas.microsoft.com/office/drawing/2014/main" xmlns="" id="{CBAEEA57-E505-19D1-1452-07311F33CEEF}"/>
              </a:ext>
            </a:extLst>
          </p:cNvPr>
          <p:cNvSpPr/>
          <p:nvPr/>
        </p:nvSpPr>
        <p:spPr>
          <a:xfrm>
            <a:off x="7095031" y="2348880"/>
            <a:ext cx="1704674" cy="45956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Sicilia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7BA8469-7B15-7297-0B5B-BD7D2A14B2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031" y="4797152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221827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5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Tutte le scuole hanno richiesto il gemellaggio provinciale e regionale</a:t>
            </a:r>
            <a:endParaRPr lang="uk-UA" sz="1600" dirty="0"/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xmlns="" id="{50C6B7F5-E45E-F774-18E5-3AF819B8DEE5}"/>
              </a:ext>
            </a:extLst>
          </p:cNvPr>
          <p:cNvSpPr>
            <a:spLocks/>
          </p:cNvSpPr>
          <p:nvPr/>
        </p:nvSpPr>
        <p:spPr bwMode="auto">
          <a:xfrm>
            <a:off x="7736112" y="3429000"/>
            <a:ext cx="422512" cy="540111"/>
          </a:xfrm>
          <a:custGeom>
            <a:avLst/>
            <a:gdLst>
              <a:gd name="T0" fmla="*/ 450 w 1380"/>
              <a:gd name="T1" fmla="*/ 0 h 1875"/>
              <a:gd name="T2" fmla="*/ 225 w 1380"/>
              <a:gd name="T3" fmla="*/ 255 h 1875"/>
              <a:gd name="T4" fmla="*/ 360 w 1380"/>
              <a:gd name="T5" fmla="*/ 433 h 1875"/>
              <a:gd name="T6" fmla="*/ 136 w 1380"/>
              <a:gd name="T7" fmla="*/ 523 h 1875"/>
              <a:gd name="T8" fmla="*/ 40 w 1380"/>
              <a:gd name="T9" fmla="*/ 615 h 1875"/>
              <a:gd name="T10" fmla="*/ 120 w 1380"/>
              <a:gd name="T11" fmla="*/ 740 h 1875"/>
              <a:gd name="T12" fmla="*/ 30 w 1380"/>
              <a:gd name="T13" fmla="*/ 1050 h 1875"/>
              <a:gd name="T14" fmla="*/ 0 w 1380"/>
              <a:gd name="T15" fmla="*/ 1310 h 1875"/>
              <a:gd name="T16" fmla="*/ 120 w 1380"/>
              <a:gd name="T17" fmla="*/ 1415 h 1875"/>
              <a:gd name="T18" fmla="*/ 265 w 1380"/>
              <a:gd name="T19" fmla="*/ 1430 h 1875"/>
              <a:gd name="T20" fmla="*/ 324 w 1380"/>
              <a:gd name="T21" fmla="*/ 1621 h 1875"/>
              <a:gd name="T22" fmla="*/ 555 w 1380"/>
              <a:gd name="T23" fmla="*/ 1875 h 1875"/>
              <a:gd name="T24" fmla="*/ 896 w 1380"/>
              <a:gd name="T25" fmla="*/ 1651 h 1875"/>
              <a:gd name="T26" fmla="*/ 1200 w 1380"/>
              <a:gd name="T27" fmla="*/ 1550 h 1875"/>
              <a:gd name="T28" fmla="*/ 1380 w 1380"/>
              <a:gd name="T29" fmla="*/ 1340 h 1875"/>
              <a:gd name="T30" fmla="*/ 1125 w 1380"/>
              <a:gd name="T31" fmla="*/ 1099 h 1875"/>
              <a:gd name="T32" fmla="*/ 1122 w 1380"/>
              <a:gd name="T33" fmla="*/ 933 h 1875"/>
              <a:gd name="T34" fmla="*/ 1035 w 1380"/>
              <a:gd name="T35" fmla="*/ 657 h 1875"/>
              <a:gd name="T36" fmla="*/ 990 w 1380"/>
              <a:gd name="T37" fmla="*/ 365 h 1875"/>
              <a:gd name="T38" fmla="*/ 870 w 1380"/>
              <a:gd name="T39" fmla="*/ 376 h 1875"/>
              <a:gd name="T40" fmla="*/ 835 w 1380"/>
              <a:gd name="T41" fmla="*/ 285 h 1875"/>
              <a:gd name="T42" fmla="*/ 625 w 1380"/>
              <a:gd name="T43" fmla="*/ 135 h 1875"/>
              <a:gd name="T44" fmla="*/ 450 w 1380"/>
              <a:gd name="T45" fmla="*/ 0 h 1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0" h="1875">
                <a:moveTo>
                  <a:pt x="450" y="0"/>
                </a:moveTo>
                <a:lnTo>
                  <a:pt x="225" y="255"/>
                </a:lnTo>
                <a:lnTo>
                  <a:pt x="360" y="433"/>
                </a:lnTo>
                <a:lnTo>
                  <a:pt x="136" y="523"/>
                </a:lnTo>
                <a:lnTo>
                  <a:pt x="40" y="615"/>
                </a:lnTo>
                <a:lnTo>
                  <a:pt x="120" y="740"/>
                </a:lnTo>
                <a:lnTo>
                  <a:pt x="30" y="1050"/>
                </a:lnTo>
                <a:lnTo>
                  <a:pt x="0" y="1310"/>
                </a:lnTo>
                <a:lnTo>
                  <a:pt x="120" y="1415"/>
                </a:lnTo>
                <a:lnTo>
                  <a:pt x="265" y="1430"/>
                </a:lnTo>
                <a:lnTo>
                  <a:pt x="324" y="1621"/>
                </a:lnTo>
                <a:lnTo>
                  <a:pt x="555" y="1875"/>
                </a:lnTo>
                <a:lnTo>
                  <a:pt x="896" y="1651"/>
                </a:lnTo>
                <a:lnTo>
                  <a:pt x="1200" y="1550"/>
                </a:lnTo>
                <a:lnTo>
                  <a:pt x="1380" y="1340"/>
                </a:lnTo>
                <a:lnTo>
                  <a:pt x="1125" y="1099"/>
                </a:lnTo>
                <a:lnTo>
                  <a:pt x="1122" y="933"/>
                </a:lnTo>
                <a:lnTo>
                  <a:pt x="1035" y="657"/>
                </a:lnTo>
                <a:lnTo>
                  <a:pt x="990" y="365"/>
                </a:lnTo>
                <a:lnTo>
                  <a:pt x="870" y="376"/>
                </a:lnTo>
                <a:lnTo>
                  <a:pt x="835" y="285"/>
                </a:lnTo>
                <a:lnTo>
                  <a:pt x="625" y="135"/>
                </a:lnTo>
                <a:lnTo>
                  <a:pt x="450" y="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圆角矩形 45">
            <a:extLst>
              <a:ext uri="{FF2B5EF4-FFF2-40B4-BE49-F238E27FC236}">
                <a16:creationId xmlns:a16="http://schemas.microsoft.com/office/drawing/2014/main" xmlns="" id="{BEFB5969-F832-93B5-4157-C43E477844D4}"/>
              </a:ext>
            </a:extLst>
          </p:cNvPr>
          <p:cNvSpPr/>
          <p:nvPr/>
        </p:nvSpPr>
        <p:spPr>
          <a:xfrm>
            <a:off x="7095032" y="2348880"/>
            <a:ext cx="1704672" cy="4595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Umbria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5A1DB80-CF30-F678-0613-85DBA4AB11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032" y="4869160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152468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4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1 scuole ha 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gemellata con  il Veneto 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3 scuole hanno richiesto il gemellaggio provinciale e regionale</a:t>
            </a:r>
            <a:endParaRPr lang="uk-UA" sz="1600" dirty="0"/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xmlns="" id="{9DB80E6E-EB0D-9B56-406D-05E1EF954C4B}"/>
              </a:ext>
            </a:extLst>
          </p:cNvPr>
          <p:cNvSpPr>
            <a:spLocks/>
          </p:cNvSpPr>
          <p:nvPr/>
        </p:nvSpPr>
        <p:spPr bwMode="auto">
          <a:xfrm>
            <a:off x="7740352" y="3212977"/>
            <a:ext cx="597028" cy="648072"/>
          </a:xfrm>
          <a:custGeom>
            <a:avLst/>
            <a:gdLst>
              <a:gd name="T0" fmla="*/ 315 w 1273"/>
              <a:gd name="T1" fmla="*/ 1230 h 1750"/>
              <a:gd name="T2" fmla="*/ 520 w 1273"/>
              <a:gd name="T3" fmla="*/ 1315 h 1750"/>
              <a:gd name="T4" fmla="*/ 675 w 1273"/>
              <a:gd name="T5" fmla="*/ 1275 h 1750"/>
              <a:gd name="T6" fmla="*/ 805 w 1273"/>
              <a:gd name="T7" fmla="*/ 1450 h 1750"/>
              <a:gd name="T8" fmla="*/ 762 w 1273"/>
              <a:gd name="T9" fmla="*/ 1589 h 1750"/>
              <a:gd name="T10" fmla="*/ 949 w 1273"/>
              <a:gd name="T11" fmla="*/ 1679 h 1750"/>
              <a:gd name="T12" fmla="*/ 1150 w 1273"/>
              <a:gd name="T13" fmla="*/ 1750 h 1750"/>
              <a:gd name="T14" fmla="*/ 1273 w 1273"/>
              <a:gd name="T15" fmla="*/ 1426 h 1750"/>
              <a:gd name="T16" fmla="*/ 933 w 1273"/>
              <a:gd name="T17" fmla="*/ 1061 h 1750"/>
              <a:gd name="T18" fmla="*/ 780 w 1273"/>
              <a:gd name="T19" fmla="*/ 765 h 1750"/>
              <a:gd name="T20" fmla="*/ 684 w 1273"/>
              <a:gd name="T21" fmla="*/ 416 h 1750"/>
              <a:gd name="T22" fmla="*/ 957 w 1273"/>
              <a:gd name="T23" fmla="*/ 133 h 1750"/>
              <a:gd name="T24" fmla="*/ 795 w 1273"/>
              <a:gd name="T25" fmla="*/ 105 h 1750"/>
              <a:gd name="T26" fmla="*/ 535 w 1273"/>
              <a:gd name="T27" fmla="*/ 120 h 1750"/>
              <a:gd name="T28" fmla="*/ 205 w 1273"/>
              <a:gd name="T29" fmla="*/ 0 h 1750"/>
              <a:gd name="T30" fmla="*/ 0 w 1273"/>
              <a:gd name="T31" fmla="*/ 265 h 1750"/>
              <a:gd name="T32" fmla="*/ 60 w 1273"/>
              <a:gd name="T33" fmla="*/ 375 h 1750"/>
              <a:gd name="T34" fmla="*/ 300 w 1273"/>
              <a:gd name="T35" fmla="*/ 435 h 1750"/>
              <a:gd name="T36" fmla="*/ 316 w 1273"/>
              <a:gd name="T37" fmla="*/ 694 h 1750"/>
              <a:gd name="T38" fmla="*/ 249 w 1273"/>
              <a:gd name="T39" fmla="*/ 971 h 1750"/>
              <a:gd name="T40" fmla="*/ 315 w 1273"/>
              <a:gd name="T41" fmla="*/ 123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73" h="1750">
                <a:moveTo>
                  <a:pt x="315" y="1230"/>
                </a:moveTo>
                <a:lnTo>
                  <a:pt x="520" y="1315"/>
                </a:lnTo>
                <a:lnTo>
                  <a:pt x="675" y="1275"/>
                </a:lnTo>
                <a:lnTo>
                  <a:pt x="805" y="1450"/>
                </a:lnTo>
                <a:lnTo>
                  <a:pt x="762" y="1589"/>
                </a:lnTo>
                <a:lnTo>
                  <a:pt x="949" y="1679"/>
                </a:lnTo>
                <a:lnTo>
                  <a:pt x="1150" y="1750"/>
                </a:lnTo>
                <a:lnTo>
                  <a:pt x="1273" y="1426"/>
                </a:lnTo>
                <a:lnTo>
                  <a:pt x="933" y="1061"/>
                </a:lnTo>
                <a:lnTo>
                  <a:pt x="780" y="765"/>
                </a:lnTo>
                <a:lnTo>
                  <a:pt x="684" y="416"/>
                </a:lnTo>
                <a:lnTo>
                  <a:pt x="957" y="133"/>
                </a:lnTo>
                <a:lnTo>
                  <a:pt x="795" y="105"/>
                </a:lnTo>
                <a:lnTo>
                  <a:pt x="535" y="120"/>
                </a:lnTo>
                <a:lnTo>
                  <a:pt x="205" y="0"/>
                </a:lnTo>
                <a:lnTo>
                  <a:pt x="0" y="265"/>
                </a:lnTo>
                <a:lnTo>
                  <a:pt x="60" y="375"/>
                </a:lnTo>
                <a:lnTo>
                  <a:pt x="300" y="435"/>
                </a:lnTo>
                <a:lnTo>
                  <a:pt x="316" y="694"/>
                </a:lnTo>
                <a:lnTo>
                  <a:pt x="249" y="971"/>
                </a:lnTo>
                <a:lnTo>
                  <a:pt x="315" y="1230"/>
                </a:lnTo>
                <a:close/>
              </a:path>
            </a:pathLst>
          </a:custGeom>
          <a:solidFill>
            <a:srgbClr val="EF6D79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5" name="圆角矩形 45">
            <a:extLst>
              <a:ext uri="{FF2B5EF4-FFF2-40B4-BE49-F238E27FC236}">
                <a16:creationId xmlns:a16="http://schemas.microsoft.com/office/drawing/2014/main" xmlns="" id="{2AF4466D-978C-0E1F-826E-EB519C866EFB}"/>
              </a:ext>
            </a:extLst>
          </p:cNvPr>
          <p:cNvSpPr/>
          <p:nvPr/>
        </p:nvSpPr>
        <p:spPr>
          <a:xfrm>
            <a:off x="7095031" y="2276872"/>
            <a:ext cx="1704673" cy="459560"/>
          </a:xfrm>
          <a:prstGeom prst="roundRect">
            <a:avLst>
              <a:gd name="adj" fmla="val 50000"/>
            </a:avLst>
          </a:prstGeom>
          <a:solidFill>
            <a:srgbClr val="EF6D79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Friuli Venezia Giulia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DBE010E-6C0B-31B0-56FB-8C7C87EE4A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7976" y="5085184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84570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3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1 scuole ha 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gemellata con  l’Abruzzo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2 scuole hanno richiesto il gemellaggio provinciale e regionale</a:t>
            </a:r>
            <a:endParaRPr lang="uk-UA" sz="1600" dirty="0"/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xmlns="" id="{4754400B-4CA4-A1E5-FA26-19E172BD5517}"/>
              </a:ext>
            </a:extLst>
          </p:cNvPr>
          <p:cNvSpPr>
            <a:spLocks/>
          </p:cNvSpPr>
          <p:nvPr/>
        </p:nvSpPr>
        <p:spPr bwMode="auto">
          <a:xfrm>
            <a:off x="7606962" y="3423604"/>
            <a:ext cx="680810" cy="704042"/>
          </a:xfrm>
          <a:custGeom>
            <a:avLst/>
            <a:gdLst>
              <a:gd name="T0" fmla="*/ 0 w 2218"/>
              <a:gd name="T1" fmla="*/ 429 h 2439"/>
              <a:gd name="T2" fmla="*/ 150 w 2218"/>
              <a:gd name="T3" fmla="*/ 267 h 2439"/>
              <a:gd name="T4" fmla="*/ 243 w 2218"/>
              <a:gd name="T5" fmla="*/ 99 h 2439"/>
              <a:gd name="T6" fmla="*/ 364 w 2218"/>
              <a:gd name="T7" fmla="*/ 0 h 2439"/>
              <a:gd name="T8" fmla="*/ 1083 w 2218"/>
              <a:gd name="T9" fmla="*/ 249 h 2439"/>
              <a:gd name="T10" fmla="*/ 1440 w 2218"/>
              <a:gd name="T11" fmla="*/ 69 h 2439"/>
              <a:gd name="T12" fmla="*/ 1578 w 2218"/>
              <a:gd name="T13" fmla="*/ 224 h 2439"/>
              <a:gd name="T14" fmla="*/ 1578 w 2218"/>
              <a:gd name="T15" fmla="*/ 329 h 2439"/>
              <a:gd name="T16" fmla="*/ 2029 w 2218"/>
              <a:gd name="T17" fmla="*/ 731 h 2439"/>
              <a:gd name="T18" fmla="*/ 2073 w 2218"/>
              <a:gd name="T19" fmla="*/ 849 h 2439"/>
              <a:gd name="T20" fmla="*/ 1963 w 2218"/>
              <a:gd name="T21" fmla="*/ 989 h 2439"/>
              <a:gd name="T22" fmla="*/ 1803 w 2218"/>
              <a:gd name="T23" fmla="*/ 1004 h 2439"/>
              <a:gd name="T24" fmla="*/ 1768 w 2218"/>
              <a:gd name="T25" fmla="*/ 1164 h 2439"/>
              <a:gd name="T26" fmla="*/ 1983 w 2218"/>
              <a:gd name="T27" fmla="*/ 1614 h 2439"/>
              <a:gd name="T28" fmla="*/ 2218 w 2218"/>
              <a:gd name="T29" fmla="*/ 1844 h 2439"/>
              <a:gd name="T30" fmla="*/ 1947 w 2218"/>
              <a:gd name="T31" fmla="*/ 2385 h 2439"/>
              <a:gd name="T32" fmla="*/ 1783 w 2218"/>
              <a:gd name="T33" fmla="*/ 2394 h 2439"/>
              <a:gd name="T34" fmla="*/ 1653 w 2218"/>
              <a:gd name="T35" fmla="*/ 2439 h 2439"/>
              <a:gd name="T36" fmla="*/ 1263 w 2218"/>
              <a:gd name="T37" fmla="*/ 2099 h 2439"/>
              <a:gd name="T38" fmla="*/ 1168 w 2218"/>
              <a:gd name="T39" fmla="*/ 1959 h 2439"/>
              <a:gd name="T40" fmla="*/ 1243 w 2218"/>
              <a:gd name="T41" fmla="*/ 1749 h 2439"/>
              <a:gd name="T42" fmla="*/ 1083 w 2218"/>
              <a:gd name="T43" fmla="*/ 1379 h 2439"/>
              <a:gd name="T44" fmla="*/ 658 w 2218"/>
              <a:gd name="T45" fmla="*/ 1404 h 2439"/>
              <a:gd name="T46" fmla="*/ 613 w 2218"/>
              <a:gd name="T47" fmla="*/ 1304 h 2439"/>
              <a:gd name="T48" fmla="*/ 688 w 2218"/>
              <a:gd name="T49" fmla="*/ 1214 h 2439"/>
              <a:gd name="T50" fmla="*/ 628 w 2218"/>
              <a:gd name="T51" fmla="*/ 1169 h 2439"/>
              <a:gd name="T52" fmla="*/ 468 w 2218"/>
              <a:gd name="T53" fmla="*/ 1179 h 2439"/>
              <a:gd name="T54" fmla="*/ 313 w 2218"/>
              <a:gd name="T55" fmla="*/ 1109 h 2439"/>
              <a:gd name="T56" fmla="*/ 108 w 2218"/>
              <a:gd name="T57" fmla="*/ 509 h 2439"/>
              <a:gd name="T58" fmla="*/ 0 w 2218"/>
              <a:gd name="T59" fmla="*/ 429 h 2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18" h="2439">
                <a:moveTo>
                  <a:pt x="0" y="429"/>
                </a:moveTo>
                <a:lnTo>
                  <a:pt x="150" y="267"/>
                </a:lnTo>
                <a:lnTo>
                  <a:pt x="243" y="99"/>
                </a:lnTo>
                <a:lnTo>
                  <a:pt x="364" y="0"/>
                </a:lnTo>
                <a:lnTo>
                  <a:pt x="1083" y="249"/>
                </a:lnTo>
                <a:lnTo>
                  <a:pt x="1440" y="69"/>
                </a:lnTo>
                <a:lnTo>
                  <a:pt x="1578" y="224"/>
                </a:lnTo>
                <a:lnTo>
                  <a:pt x="1578" y="329"/>
                </a:lnTo>
                <a:lnTo>
                  <a:pt x="2029" y="731"/>
                </a:lnTo>
                <a:lnTo>
                  <a:pt x="2073" y="849"/>
                </a:lnTo>
                <a:lnTo>
                  <a:pt x="1963" y="989"/>
                </a:lnTo>
                <a:lnTo>
                  <a:pt x="1803" y="1004"/>
                </a:lnTo>
                <a:lnTo>
                  <a:pt x="1768" y="1164"/>
                </a:lnTo>
                <a:lnTo>
                  <a:pt x="1983" y="1614"/>
                </a:lnTo>
                <a:lnTo>
                  <a:pt x="2218" y="1844"/>
                </a:lnTo>
                <a:lnTo>
                  <a:pt x="1947" y="2385"/>
                </a:lnTo>
                <a:lnTo>
                  <a:pt x="1783" y="2394"/>
                </a:lnTo>
                <a:lnTo>
                  <a:pt x="1653" y="2439"/>
                </a:lnTo>
                <a:lnTo>
                  <a:pt x="1263" y="2099"/>
                </a:lnTo>
                <a:lnTo>
                  <a:pt x="1168" y="1959"/>
                </a:lnTo>
                <a:lnTo>
                  <a:pt x="1243" y="1749"/>
                </a:lnTo>
                <a:lnTo>
                  <a:pt x="1083" y="1379"/>
                </a:lnTo>
                <a:lnTo>
                  <a:pt x="658" y="1404"/>
                </a:lnTo>
                <a:lnTo>
                  <a:pt x="613" y="1304"/>
                </a:lnTo>
                <a:lnTo>
                  <a:pt x="688" y="1214"/>
                </a:lnTo>
                <a:lnTo>
                  <a:pt x="628" y="1169"/>
                </a:lnTo>
                <a:lnTo>
                  <a:pt x="468" y="1179"/>
                </a:lnTo>
                <a:lnTo>
                  <a:pt x="313" y="1109"/>
                </a:lnTo>
                <a:lnTo>
                  <a:pt x="108" y="509"/>
                </a:lnTo>
                <a:lnTo>
                  <a:pt x="0" y="429"/>
                </a:lnTo>
                <a:close/>
              </a:path>
            </a:pathLst>
          </a:custGeom>
          <a:solidFill>
            <a:srgbClr val="F5B90F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 kern="0">
              <a:solidFill>
                <a:srgbClr val="000000"/>
              </a:solidFill>
            </a:endParaRPr>
          </a:p>
        </p:txBody>
      </p:sp>
      <p:sp>
        <p:nvSpPr>
          <p:cNvPr id="4" name="圆角矩形 45">
            <a:extLst>
              <a:ext uri="{FF2B5EF4-FFF2-40B4-BE49-F238E27FC236}">
                <a16:creationId xmlns:a16="http://schemas.microsoft.com/office/drawing/2014/main" xmlns="" id="{30804486-AC63-D734-7F4B-5DFC8C2A23F7}"/>
              </a:ext>
            </a:extLst>
          </p:cNvPr>
          <p:cNvSpPr/>
          <p:nvPr/>
        </p:nvSpPr>
        <p:spPr>
          <a:xfrm>
            <a:off x="6876256" y="2276872"/>
            <a:ext cx="1704673" cy="4595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Campania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253B880-ABF6-FD56-7452-0D9E2848E6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9201" y="4814817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820501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3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2 scuole hanno 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gemellate con  Puglia - Sicilia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1 scuole ha  richiesto il gemellaggio provinciale e regionale</a:t>
            </a:r>
            <a:endParaRPr lang="uk-UA" sz="1600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0D04F2B8-A6DB-2248-0846-E01C4CB536D4}"/>
              </a:ext>
            </a:extLst>
          </p:cNvPr>
          <p:cNvSpPr>
            <a:spLocks/>
          </p:cNvSpPr>
          <p:nvPr/>
        </p:nvSpPr>
        <p:spPr bwMode="auto">
          <a:xfrm>
            <a:off x="7497404" y="3284984"/>
            <a:ext cx="564491" cy="954253"/>
          </a:xfrm>
          <a:custGeom>
            <a:avLst/>
            <a:gdLst>
              <a:gd name="T0" fmla="*/ 256 w 1845"/>
              <a:gd name="T1" fmla="*/ 298 h 3303"/>
              <a:gd name="T2" fmla="*/ 385 w 1845"/>
              <a:gd name="T3" fmla="*/ 708 h 3303"/>
              <a:gd name="T4" fmla="*/ 355 w 1845"/>
              <a:gd name="T5" fmla="*/ 903 h 3303"/>
              <a:gd name="T6" fmla="*/ 550 w 1845"/>
              <a:gd name="T7" fmla="*/ 1173 h 3303"/>
              <a:gd name="T8" fmla="*/ 630 w 1845"/>
              <a:gd name="T9" fmla="*/ 1698 h 3303"/>
              <a:gd name="T10" fmla="*/ 765 w 1845"/>
              <a:gd name="T11" fmla="*/ 1893 h 3303"/>
              <a:gd name="T12" fmla="*/ 765 w 1845"/>
              <a:gd name="T13" fmla="*/ 2113 h 3303"/>
              <a:gd name="T14" fmla="*/ 565 w 1845"/>
              <a:gd name="T15" fmla="*/ 2148 h 3303"/>
              <a:gd name="T16" fmla="*/ 295 w 1845"/>
              <a:gd name="T17" fmla="*/ 2283 h 3303"/>
              <a:gd name="T18" fmla="*/ 325 w 1845"/>
              <a:gd name="T19" fmla="*/ 2488 h 3303"/>
              <a:gd name="T20" fmla="*/ 300 w 1845"/>
              <a:gd name="T21" fmla="*/ 2608 h 3303"/>
              <a:gd name="T22" fmla="*/ 280 w 1845"/>
              <a:gd name="T23" fmla="*/ 2763 h 3303"/>
              <a:gd name="T24" fmla="*/ 105 w 1845"/>
              <a:gd name="T25" fmla="*/ 2853 h 3303"/>
              <a:gd name="T26" fmla="*/ 0 w 1845"/>
              <a:gd name="T27" fmla="*/ 2938 h 3303"/>
              <a:gd name="T28" fmla="*/ 70 w 1845"/>
              <a:gd name="T29" fmla="*/ 3303 h 3303"/>
              <a:gd name="T30" fmla="*/ 270 w 1845"/>
              <a:gd name="T31" fmla="*/ 3253 h 3303"/>
              <a:gd name="T32" fmla="*/ 535 w 1845"/>
              <a:gd name="T33" fmla="*/ 3283 h 3303"/>
              <a:gd name="T34" fmla="*/ 565 w 1845"/>
              <a:gd name="T35" fmla="*/ 3058 h 3303"/>
              <a:gd name="T36" fmla="*/ 1110 w 1845"/>
              <a:gd name="T37" fmla="*/ 2593 h 3303"/>
              <a:gd name="T38" fmla="*/ 1090 w 1845"/>
              <a:gd name="T39" fmla="*/ 2178 h 3303"/>
              <a:gd name="T40" fmla="*/ 1335 w 1845"/>
              <a:gd name="T41" fmla="*/ 1978 h 3303"/>
              <a:gd name="T42" fmla="*/ 1455 w 1845"/>
              <a:gd name="T43" fmla="*/ 1888 h 3303"/>
              <a:gd name="T44" fmla="*/ 1560 w 1845"/>
              <a:gd name="T45" fmla="*/ 1863 h 3303"/>
              <a:gd name="T46" fmla="*/ 1780 w 1845"/>
              <a:gd name="T47" fmla="*/ 1963 h 3303"/>
              <a:gd name="T48" fmla="*/ 1845 w 1845"/>
              <a:gd name="T49" fmla="*/ 1818 h 3303"/>
              <a:gd name="T50" fmla="*/ 1800 w 1845"/>
              <a:gd name="T51" fmla="*/ 1233 h 3303"/>
              <a:gd name="T52" fmla="*/ 1575 w 1845"/>
              <a:gd name="T53" fmla="*/ 993 h 3303"/>
              <a:gd name="T54" fmla="*/ 1390 w 1845"/>
              <a:gd name="T55" fmla="*/ 973 h 3303"/>
              <a:gd name="T56" fmla="*/ 1180 w 1845"/>
              <a:gd name="T57" fmla="*/ 883 h 3303"/>
              <a:gd name="T58" fmla="*/ 1105 w 1845"/>
              <a:gd name="T59" fmla="*/ 703 h 3303"/>
              <a:gd name="T60" fmla="*/ 1125 w 1845"/>
              <a:gd name="T61" fmla="*/ 528 h 3303"/>
              <a:gd name="T62" fmla="*/ 1230 w 1845"/>
              <a:gd name="T63" fmla="*/ 423 h 3303"/>
              <a:gd name="T64" fmla="*/ 1240 w 1845"/>
              <a:gd name="T65" fmla="*/ 193 h 3303"/>
              <a:gd name="T66" fmla="*/ 1345 w 1845"/>
              <a:gd name="T67" fmla="*/ 63 h 3303"/>
              <a:gd name="T68" fmla="*/ 1233 w 1845"/>
              <a:gd name="T69" fmla="*/ 4 h 3303"/>
              <a:gd name="T70" fmla="*/ 1075 w 1845"/>
              <a:gd name="T71" fmla="*/ 0 h 3303"/>
              <a:gd name="T72" fmla="*/ 1075 w 1845"/>
              <a:gd name="T73" fmla="*/ 153 h 3303"/>
              <a:gd name="T74" fmla="*/ 1000 w 1845"/>
              <a:gd name="T75" fmla="*/ 313 h 3303"/>
              <a:gd name="T76" fmla="*/ 703 w 1845"/>
              <a:gd name="T77" fmla="*/ 274 h 3303"/>
              <a:gd name="T78" fmla="*/ 612 w 1845"/>
              <a:gd name="T79" fmla="*/ 180 h 3303"/>
              <a:gd name="T80" fmla="*/ 435 w 1845"/>
              <a:gd name="T81" fmla="*/ 148 h 3303"/>
              <a:gd name="T82" fmla="*/ 256 w 1845"/>
              <a:gd name="T83" fmla="*/ 298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45" h="3303">
                <a:moveTo>
                  <a:pt x="256" y="298"/>
                </a:moveTo>
                <a:lnTo>
                  <a:pt x="385" y="708"/>
                </a:lnTo>
                <a:lnTo>
                  <a:pt x="355" y="903"/>
                </a:lnTo>
                <a:lnTo>
                  <a:pt x="550" y="1173"/>
                </a:lnTo>
                <a:lnTo>
                  <a:pt x="630" y="1698"/>
                </a:lnTo>
                <a:lnTo>
                  <a:pt x="765" y="1893"/>
                </a:lnTo>
                <a:lnTo>
                  <a:pt x="765" y="2113"/>
                </a:lnTo>
                <a:lnTo>
                  <a:pt x="565" y="2148"/>
                </a:lnTo>
                <a:lnTo>
                  <a:pt x="295" y="2283"/>
                </a:lnTo>
                <a:lnTo>
                  <a:pt x="325" y="2488"/>
                </a:lnTo>
                <a:lnTo>
                  <a:pt x="300" y="2608"/>
                </a:lnTo>
                <a:lnTo>
                  <a:pt x="280" y="2763"/>
                </a:lnTo>
                <a:lnTo>
                  <a:pt x="105" y="2853"/>
                </a:lnTo>
                <a:lnTo>
                  <a:pt x="0" y="2938"/>
                </a:lnTo>
                <a:lnTo>
                  <a:pt x="70" y="3303"/>
                </a:lnTo>
                <a:lnTo>
                  <a:pt x="270" y="3253"/>
                </a:lnTo>
                <a:lnTo>
                  <a:pt x="535" y="3283"/>
                </a:lnTo>
                <a:lnTo>
                  <a:pt x="565" y="3058"/>
                </a:lnTo>
                <a:lnTo>
                  <a:pt x="1110" y="2593"/>
                </a:lnTo>
                <a:lnTo>
                  <a:pt x="1090" y="2178"/>
                </a:lnTo>
                <a:lnTo>
                  <a:pt x="1335" y="1978"/>
                </a:lnTo>
                <a:lnTo>
                  <a:pt x="1455" y="1888"/>
                </a:lnTo>
                <a:lnTo>
                  <a:pt x="1560" y="1863"/>
                </a:lnTo>
                <a:lnTo>
                  <a:pt x="1780" y="1963"/>
                </a:lnTo>
                <a:lnTo>
                  <a:pt x="1845" y="1818"/>
                </a:lnTo>
                <a:lnTo>
                  <a:pt x="1800" y="1233"/>
                </a:lnTo>
                <a:lnTo>
                  <a:pt x="1575" y="993"/>
                </a:lnTo>
                <a:lnTo>
                  <a:pt x="1390" y="973"/>
                </a:lnTo>
                <a:lnTo>
                  <a:pt x="1180" y="883"/>
                </a:lnTo>
                <a:lnTo>
                  <a:pt x="1105" y="703"/>
                </a:lnTo>
                <a:lnTo>
                  <a:pt x="1125" y="528"/>
                </a:lnTo>
                <a:lnTo>
                  <a:pt x="1230" y="423"/>
                </a:lnTo>
                <a:lnTo>
                  <a:pt x="1240" y="193"/>
                </a:lnTo>
                <a:lnTo>
                  <a:pt x="1345" y="63"/>
                </a:lnTo>
                <a:lnTo>
                  <a:pt x="1233" y="4"/>
                </a:lnTo>
                <a:lnTo>
                  <a:pt x="1075" y="0"/>
                </a:lnTo>
                <a:lnTo>
                  <a:pt x="1075" y="153"/>
                </a:lnTo>
                <a:lnTo>
                  <a:pt x="1000" y="313"/>
                </a:lnTo>
                <a:lnTo>
                  <a:pt x="703" y="274"/>
                </a:lnTo>
                <a:lnTo>
                  <a:pt x="612" y="180"/>
                </a:lnTo>
                <a:lnTo>
                  <a:pt x="435" y="148"/>
                </a:lnTo>
                <a:lnTo>
                  <a:pt x="256" y="298"/>
                </a:lnTo>
                <a:close/>
              </a:path>
            </a:pathLst>
          </a:custGeom>
          <a:solidFill>
            <a:srgbClr val="D884A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5" name="圆角矩形 45">
            <a:extLst>
              <a:ext uri="{FF2B5EF4-FFF2-40B4-BE49-F238E27FC236}">
                <a16:creationId xmlns:a16="http://schemas.microsoft.com/office/drawing/2014/main" xmlns="" id="{0B87AD2E-3EA8-43EB-E973-95E2917F82AD}"/>
              </a:ext>
            </a:extLst>
          </p:cNvPr>
          <p:cNvSpPr/>
          <p:nvPr/>
        </p:nvSpPr>
        <p:spPr>
          <a:xfrm>
            <a:off x="7020272" y="2204864"/>
            <a:ext cx="1704673" cy="459561"/>
          </a:xfrm>
          <a:prstGeom prst="roundRect">
            <a:avLst>
              <a:gd name="adj" fmla="val 50000"/>
            </a:avLst>
          </a:prstGeom>
          <a:solidFill>
            <a:srgbClr val="D884A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Calabria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C47FFC8-DD20-A401-7801-AAF086F52D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4995" y="4888126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328390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2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1 scuole hanno 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gemellata con la  Puglia  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1 scuola ha  richiesto il gemellaggio provinciale e regionale</a:t>
            </a:r>
            <a:endParaRPr lang="uk-UA" sz="1600" dirty="0"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xmlns="" id="{5C42BEBB-481E-412A-6DA3-1BA08BB4FBDA}"/>
              </a:ext>
            </a:extLst>
          </p:cNvPr>
          <p:cNvSpPr>
            <a:spLocks/>
          </p:cNvSpPr>
          <p:nvPr/>
        </p:nvSpPr>
        <p:spPr bwMode="auto">
          <a:xfrm>
            <a:off x="7621153" y="3345908"/>
            <a:ext cx="502910" cy="534934"/>
          </a:xfrm>
          <a:custGeom>
            <a:avLst/>
            <a:gdLst>
              <a:gd name="T0" fmla="*/ 262 w 1640"/>
              <a:gd name="T1" fmla="*/ 83 h 1855"/>
              <a:gd name="T2" fmla="*/ 306 w 1640"/>
              <a:gd name="T3" fmla="*/ 206 h 1855"/>
              <a:gd name="T4" fmla="*/ 196 w 1640"/>
              <a:gd name="T5" fmla="*/ 342 h 1855"/>
              <a:gd name="T6" fmla="*/ 34 w 1640"/>
              <a:gd name="T7" fmla="*/ 360 h 1855"/>
              <a:gd name="T8" fmla="*/ 0 w 1640"/>
              <a:gd name="T9" fmla="*/ 518 h 1855"/>
              <a:gd name="T10" fmla="*/ 217 w 1640"/>
              <a:gd name="T11" fmla="*/ 973 h 1855"/>
              <a:gd name="T12" fmla="*/ 449 w 1640"/>
              <a:gd name="T13" fmla="*/ 1200 h 1855"/>
              <a:gd name="T14" fmla="*/ 180 w 1640"/>
              <a:gd name="T15" fmla="*/ 1743 h 1855"/>
              <a:gd name="T16" fmla="*/ 276 w 1640"/>
              <a:gd name="T17" fmla="*/ 1840 h 1855"/>
              <a:gd name="T18" fmla="*/ 455 w 1640"/>
              <a:gd name="T19" fmla="*/ 1690 h 1855"/>
              <a:gd name="T20" fmla="*/ 630 w 1640"/>
              <a:gd name="T21" fmla="*/ 1720 h 1855"/>
              <a:gd name="T22" fmla="*/ 723 w 1640"/>
              <a:gd name="T23" fmla="*/ 1812 h 1855"/>
              <a:gd name="T24" fmla="*/ 1020 w 1640"/>
              <a:gd name="T25" fmla="*/ 1855 h 1855"/>
              <a:gd name="T26" fmla="*/ 1095 w 1640"/>
              <a:gd name="T27" fmla="*/ 1695 h 1855"/>
              <a:gd name="T28" fmla="*/ 1095 w 1640"/>
              <a:gd name="T29" fmla="*/ 1540 h 1855"/>
              <a:gd name="T30" fmla="*/ 1256 w 1640"/>
              <a:gd name="T31" fmla="*/ 1545 h 1855"/>
              <a:gd name="T32" fmla="*/ 1364 w 1640"/>
              <a:gd name="T33" fmla="*/ 1605 h 1855"/>
              <a:gd name="T34" fmla="*/ 1640 w 1640"/>
              <a:gd name="T35" fmla="*/ 1137 h 1855"/>
              <a:gd name="T36" fmla="*/ 1550 w 1640"/>
              <a:gd name="T37" fmla="*/ 911 h 1855"/>
              <a:gd name="T38" fmla="*/ 1579 w 1640"/>
              <a:gd name="T39" fmla="*/ 734 h 1855"/>
              <a:gd name="T40" fmla="*/ 1469 w 1640"/>
              <a:gd name="T41" fmla="*/ 614 h 1855"/>
              <a:gd name="T42" fmla="*/ 1217 w 1640"/>
              <a:gd name="T43" fmla="*/ 645 h 1855"/>
              <a:gd name="T44" fmla="*/ 1040 w 1640"/>
              <a:gd name="T45" fmla="*/ 479 h 1855"/>
              <a:gd name="T46" fmla="*/ 1007 w 1640"/>
              <a:gd name="T47" fmla="*/ 369 h 1855"/>
              <a:gd name="T48" fmla="*/ 845 w 1640"/>
              <a:gd name="T49" fmla="*/ 354 h 1855"/>
              <a:gd name="T50" fmla="*/ 803 w 1640"/>
              <a:gd name="T51" fmla="*/ 193 h 1855"/>
              <a:gd name="T52" fmla="*/ 704 w 1640"/>
              <a:gd name="T53" fmla="*/ 105 h 1855"/>
              <a:gd name="T54" fmla="*/ 666 w 1640"/>
              <a:gd name="T55" fmla="*/ 0 h 1855"/>
              <a:gd name="T56" fmla="*/ 525 w 1640"/>
              <a:gd name="T57" fmla="*/ 54 h 1855"/>
              <a:gd name="T58" fmla="*/ 262 w 1640"/>
              <a:gd name="T59" fmla="*/ 83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0" h="1855">
                <a:moveTo>
                  <a:pt x="262" y="83"/>
                </a:moveTo>
                <a:lnTo>
                  <a:pt x="306" y="206"/>
                </a:lnTo>
                <a:lnTo>
                  <a:pt x="196" y="342"/>
                </a:lnTo>
                <a:lnTo>
                  <a:pt x="34" y="360"/>
                </a:lnTo>
                <a:lnTo>
                  <a:pt x="0" y="518"/>
                </a:lnTo>
                <a:lnTo>
                  <a:pt x="217" y="973"/>
                </a:lnTo>
                <a:lnTo>
                  <a:pt x="449" y="1200"/>
                </a:lnTo>
                <a:lnTo>
                  <a:pt x="180" y="1743"/>
                </a:lnTo>
                <a:lnTo>
                  <a:pt x="276" y="1840"/>
                </a:lnTo>
                <a:lnTo>
                  <a:pt x="455" y="1690"/>
                </a:lnTo>
                <a:lnTo>
                  <a:pt x="630" y="1720"/>
                </a:lnTo>
                <a:lnTo>
                  <a:pt x="723" y="1812"/>
                </a:lnTo>
                <a:lnTo>
                  <a:pt x="1020" y="1855"/>
                </a:lnTo>
                <a:lnTo>
                  <a:pt x="1095" y="1695"/>
                </a:lnTo>
                <a:lnTo>
                  <a:pt x="1095" y="1540"/>
                </a:lnTo>
                <a:lnTo>
                  <a:pt x="1256" y="1545"/>
                </a:lnTo>
                <a:lnTo>
                  <a:pt x="1364" y="1605"/>
                </a:lnTo>
                <a:lnTo>
                  <a:pt x="1640" y="1137"/>
                </a:lnTo>
                <a:lnTo>
                  <a:pt x="1550" y="911"/>
                </a:lnTo>
                <a:lnTo>
                  <a:pt x="1579" y="734"/>
                </a:lnTo>
                <a:lnTo>
                  <a:pt x="1469" y="614"/>
                </a:lnTo>
                <a:lnTo>
                  <a:pt x="1217" y="645"/>
                </a:lnTo>
                <a:lnTo>
                  <a:pt x="1040" y="479"/>
                </a:lnTo>
                <a:lnTo>
                  <a:pt x="1007" y="369"/>
                </a:lnTo>
                <a:lnTo>
                  <a:pt x="845" y="354"/>
                </a:lnTo>
                <a:lnTo>
                  <a:pt x="803" y="193"/>
                </a:lnTo>
                <a:lnTo>
                  <a:pt x="704" y="105"/>
                </a:lnTo>
                <a:lnTo>
                  <a:pt x="666" y="0"/>
                </a:lnTo>
                <a:lnTo>
                  <a:pt x="525" y="54"/>
                </a:lnTo>
                <a:lnTo>
                  <a:pt x="262" y="83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4" name="圆角矩形 45">
            <a:extLst>
              <a:ext uri="{FF2B5EF4-FFF2-40B4-BE49-F238E27FC236}">
                <a16:creationId xmlns:a16="http://schemas.microsoft.com/office/drawing/2014/main" xmlns="" id="{2FFC5809-9F1B-E69E-8488-4CA02B7322C0}"/>
              </a:ext>
            </a:extLst>
          </p:cNvPr>
          <p:cNvSpPr/>
          <p:nvPr/>
        </p:nvSpPr>
        <p:spPr>
          <a:xfrm>
            <a:off x="7020271" y="2348880"/>
            <a:ext cx="1704673" cy="45956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Basilicata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8EB4F2A-5B32-750D-0FAF-05932BB652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216" y="4653136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036909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2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Tutte le scuole hanno richiesto il gemellaggio provinciale e regionale</a:t>
            </a:r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xmlns="" id="{57090876-22A9-4012-3603-00F16DDA0BC4}"/>
              </a:ext>
            </a:extLst>
          </p:cNvPr>
          <p:cNvSpPr>
            <a:spLocks/>
          </p:cNvSpPr>
          <p:nvPr/>
        </p:nvSpPr>
        <p:spPr bwMode="auto">
          <a:xfrm>
            <a:off x="7452320" y="3496947"/>
            <a:ext cx="868974" cy="364101"/>
          </a:xfrm>
          <a:custGeom>
            <a:avLst/>
            <a:gdLst>
              <a:gd name="T0" fmla="*/ 0 w 2835"/>
              <a:gd name="T1" fmla="*/ 1137 h 1260"/>
              <a:gd name="T2" fmla="*/ 96 w 2835"/>
              <a:gd name="T3" fmla="*/ 632 h 1260"/>
              <a:gd name="T4" fmla="*/ 423 w 2835"/>
              <a:gd name="T5" fmla="*/ 563 h 1260"/>
              <a:gd name="T6" fmla="*/ 739 w 2835"/>
              <a:gd name="T7" fmla="*/ 625 h 1260"/>
              <a:gd name="T8" fmla="*/ 948 w 2835"/>
              <a:gd name="T9" fmla="*/ 421 h 1260"/>
              <a:gd name="T10" fmla="*/ 1363 w 2835"/>
              <a:gd name="T11" fmla="*/ 266 h 1260"/>
              <a:gd name="T12" fmla="*/ 1470 w 2835"/>
              <a:gd name="T13" fmla="*/ 61 h 1260"/>
              <a:gd name="T14" fmla="*/ 1591 w 2835"/>
              <a:gd name="T15" fmla="*/ 61 h 1260"/>
              <a:gd name="T16" fmla="*/ 1695 w 2835"/>
              <a:gd name="T17" fmla="*/ 172 h 1260"/>
              <a:gd name="T18" fmla="*/ 1785 w 2835"/>
              <a:gd name="T19" fmla="*/ 151 h 1260"/>
              <a:gd name="T20" fmla="*/ 1798 w 2835"/>
              <a:gd name="T21" fmla="*/ 10 h 1260"/>
              <a:gd name="T22" fmla="*/ 1881 w 2835"/>
              <a:gd name="T23" fmla="*/ 0 h 1260"/>
              <a:gd name="T24" fmla="*/ 2062 w 2835"/>
              <a:gd name="T25" fmla="*/ 193 h 1260"/>
              <a:gd name="T26" fmla="*/ 2223 w 2835"/>
              <a:gd name="T27" fmla="*/ 229 h 1260"/>
              <a:gd name="T28" fmla="*/ 2572 w 2835"/>
              <a:gd name="T29" fmla="*/ 574 h 1260"/>
              <a:gd name="T30" fmla="*/ 2835 w 2835"/>
              <a:gd name="T31" fmla="*/ 1039 h 1260"/>
              <a:gd name="T32" fmla="*/ 2790 w 2835"/>
              <a:gd name="T33" fmla="*/ 1260 h 1260"/>
              <a:gd name="T34" fmla="*/ 2330 w 2835"/>
              <a:gd name="T35" fmla="*/ 947 h 1260"/>
              <a:gd name="T36" fmla="*/ 2150 w 2835"/>
              <a:gd name="T37" fmla="*/ 727 h 1260"/>
              <a:gd name="T38" fmla="*/ 1840 w 2835"/>
              <a:gd name="T39" fmla="*/ 637 h 1260"/>
              <a:gd name="T40" fmla="*/ 1800 w 2835"/>
              <a:gd name="T41" fmla="*/ 457 h 1260"/>
              <a:gd name="T42" fmla="*/ 1447 w 2835"/>
              <a:gd name="T43" fmla="*/ 386 h 1260"/>
              <a:gd name="T44" fmla="*/ 1209 w 2835"/>
              <a:gd name="T45" fmla="*/ 487 h 1260"/>
              <a:gd name="T46" fmla="*/ 1039 w 2835"/>
              <a:gd name="T47" fmla="*/ 697 h 1260"/>
              <a:gd name="T48" fmla="*/ 849 w 2835"/>
              <a:gd name="T49" fmla="*/ 827 h 1260"/>
              <a:gd name="T50" fmla="*/ 749 w 2835"/>
              <a:gd name="T51" fmla="*/ 1017 h 1260"/>
              <a:gd name="T52" fmla="*/ 409 w 2835"/>
              <a:gd name="T53" fmla="*/ 1147 h 1260"/>
              <a:gd name="T54" fmla="*/ 159 w 2835"/>
              <a:gd name="T55" fmla="*/ 1147 h 1260"/>
              <a:gd name="T56" fmla="*/ 0 w 2835"/>
              <a:gd name="T57" fmla="*/ 1137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35" h="1260">
                <a:moveTo>
                  <a:pt x="0" y="1137"/>
                </a:moveTo>
                <a:lnTo>
                  <a:pt x="96" y="632"/>
                </a:lnTo>
                <a:lnTo>
                  <a:pt x="423" y="563"/>
                </a:lnTo>
                <a:lnTo>
                  <a:pt x="739" y="625"/>
                </a:lnTo>
                <a:lnTo>
                  <a:pt x="948" y="421"/>
                </a:lnTo>
                <a:lnTo>
                  <a:pt x="1363" y="266"/>
                </a:lnTo>
                <a:lnTo>
                  <a:pt x="1470" y="61"/>
                </a:lnTo>
                <a:lnTo>
                  <a:pt x="1591" y="61"/>
                </a:lnTo>
                <a:lnTo>
                  <a:pt x="1695" y="172"/>
                </a:lnTo>
                <a:lnTo>
                  <a:pt x="1785" y="151"/>
                </a:lnTo>
                <a:lnTo>
                  <a:pt x="1798" y="10"/>
                </a:lnTo>
                <a:lnTo>
                  <a:pt x="1881" y="0"/>
                </a:lnTo>
                <a:lnTo>
                  <a:pt x="2062" y="193"/>
                </a:lnTo>
                <a:lnTo>
                  <a:pt x="2223" y="229"/>
                </a:lnTo>
                <a:lnTo>
                  <a:pt x="2572" y="574"/>
                </a:lnTo>
                <a:lnTo>
                  <a:pt x="2835" y="1039"/>
                </a:lnTo>
                <a:lnTo>
                  <a:pt x="2790" y="1260"/>
                </a:lnTo>
                <a:lnTo>
                  <a:pt x="2330" y="947"/>
                </a:lnTo>
                <a:lnTo>
                  <a:pt x="2150" y="727"/>
                </a:lnTo>
                <a:lnTo>
                  <a:pt x="1840" y="637"/>
                </a:lnTo>
                <a:lnTo>
                  <a:pt x="1800" y="457"/>
                </a:lnTo>
                <a:lnTo>
                  <a:pt x="1447" y="386"/>
                </a:lnTo>
                <a:lnTo>
                  <a:pt x="1209" y="487"/>
                </a:lnTo>
                <a:lnTo>
                  <a:pt x="1039" y="697"/>
                </a:lnTo>
                <a:lnTo>
                  <a:pt x="849" y="827"/>
                </a:lnTo>
                <a:lnTo>
                  <a:pt x="749" y="1017"/>
                </a:lnTo>
                <a:lnTo>
                  <a:pt x="409" y="1147"/>
                </a:lnTo>
                <a:lnTo>
                  <a:pt x="159" y="1147"/>
                </a:lnTo>
                <a:lnTo>
                  <a:pt x="0" y="1137"/>
                </a:lnTo>
                <a:close/>
              </a:path>
            </a:pathLst>
          </a:custGeom>
          <a:solidFill>
            <a:schemeClr val="tx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5" name="圆角矩形 45">
            <a:extLst>
              <a:ext uri="{FF2B5EF4-FFF2-40B4-BE49-F238E27FC236}">
                <a16:creationId xmlns:a16="http://schemas.microsoft.com/office/drawing/2014/main" xmlns="" id="{9301C355-036B-D4BD-0251-336AB58C70A0}"/>
              </a:ext>
            </a:extLst>
          </p:cNvPr>
          <p:cNvSpPr/>
          <p:nvPr/>
        </p:nvSpPr>
        <p:spPr>
          <a:xfrm>
            <a:off x="7020271" y="2276872"/>
            <a:ext cx="1704672" cy="45956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Liguria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59AC128-9C12-FF2D-BB37-CD9C739325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7316" y="4797152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441687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206030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 aderito 1 scuola  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 ha richiesto il gemellaggio nazionale </a:t>
            </a:r>
          </a:p>
          <a:p>
            <a:pPr lvl="2">
              <a:lnSpc>
                <a:spcPct val="150000"/>
              </a:lnSpc>
            </a:pPr>
            <a:r>
              <a:rPr lang="it-IT" sz="1600" dirty="0"/>
              <a:t>gemellata con il Veneto</a:t>
            </a:r>
          </a:p>
          <a:p>
            <a:pPr lvl="1">
              <a:lnSpc>
                <a:spcPct val="150000"/>
              </a:lnSpc>
            </a:pPr>
            <a:endParaRPr lang="it-IT" sz="1600" dirty="0"/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xmlns="" id="{76ECDA32-80A4-E1EA-47D7-0B517DAFA8C9}"/>
              </a:ext>
            </a:extLst>
          </p:cNvPr>
          <p:cNvSpPr>
            <a:spLocks/>
          </p:cNvSpPr>
          <p:nvPr/>
        </p:nvSpPr>
        <p:spPr bwMode="auto">
          <a:xfrm>
            <a:off x="7733309" y="3150316"/>
            <a:ext cx="590149" cy="557367"/>
          </a:xfrm>
          <a:custGeom>
            <a:avLst/>
            <a:gdLst>
              <a:gd name="T0" fmla="*/ 63 w 1924"/>
              <a:gd name="T1" fmla="*/ 274 h 1935"/>
              <a:gd name="T2" fmla="*/ 0 w 1924"/>
              <a:gd name="T3" fmla="*/ 532 h 1935"/>
              <a:gd name="T4" fmla="*/ 333 w 1924"/>
              <a:gd name="T5" fmla="*/ 704 h 1935"/>
              <a:gd name="T6" fmla="*/ 323 w 1924"/>
              <a:gd name="T7" fmla="*/ 854 h 1935"/>
              <a:gd name="T8" fmla="*/ 228 w 1924"/>
              <a:gd name="T9" fmla="*/ 1170 h 1935"/>
              <a:gd name="T10" fmla="*/ 98 w 1924"/>
              <a:gd name="T11" fmla="*/ 1385 h 1935"/>
              <a:gd name="T12" fmla="*/ 93 w 1924"/>
              <a:gd name="T13" fmla="*/ 1620 h 1935"/>
              <a:gd name="T14" fmla="*/ 188 w 1924"/>
              <a:gd name="T15" fmla="*/ 1755 h 1935"/>
              <a:gd name="T16" fmla="*/ 383 w 1924"/>
              <a:gd name="T17" fmla="*/ 1650 h 1935"/>
              <a:gd name="T18" fmla="*/ 498 w 1924"/>
              <a:gd name="T19" fmla="*/ 1710 h 1935"/>
              <a:gd name="T20" fmla="*/ 533 w 1924"/>
              <a:gd name="T21" fmla="*/ 1910 h 1935"/>
              <a:gd name="T22" fmla="*/ 723 w 1924"/>
              <a:gd name="T23" fmla="*/ 1935 h 1935"/>
              <a:gd name="T24" fmla="*/ 918 w 1924"/>
              <a:gd name="T25" fmla="*/ 1625 h 1935"/>
              <a:gd name="T26" fmla="*/ 1144 w 1924"/>
              <a:gd name="T27" fmla="*/ 1490 h 1935"/>
              <a:gd name="T28" fmla="*/ 1339 w 1924"/>
              <a:gd name="T29" fmla="*/ 1590 h 1935"/>
              <a:gd name="T30" fmla="*/ 1434 w 1924"/>
              <a:gd name="T31" fmla="*/ 1445 h 1935"/>
              <a:gd name="T32" fmla="*/ 1609 w 1924"/>
              <a:gd name="T33" fmla="*/ 1385 h 1935"/>
              <a:gd name="T34" fmla="*/ 1704 w 1924"/>
              <a:gd name="T35" fmla="*/ 1385 h 1935"/>
              <a:gd name="T36" fmla="*/ 1474 w 1924"/>
              <a:gd name="T37" fmla="*/ 939 h 1935"/>
              <a:gd name="T38" fmla="*/ 1924 w 1924"/>
              <a:gd name="T39" fmla="*/ 689 h 1935"/>
              <a:gd name="T40" fmla="*/ 1569 w 1924"/>
              <a:gd name="T41" fmla="*/ 181 h 1935"/>
              <a:gd name="T42" fmla="*/ 1689 w 1924"/>
              <a:gd name="T43" fmla="*/ 45 h 1935"/>
              <a:gd name="T44" fmla="*/ 1519 w 1924"/>
              <a:gd name="T45" fmla="*/ 0 h 1935"/>
              <a:gd name="T46" fmla="*/ 514 w 1924"/>
              <a:gd name="T47" fmla="*/ 133 h 1935"/>
              <a:gd name="T48" fmla="*/ 370 w 1924"/>
              <a:gd name="T49" fmla="*/ 256 h 1935"/>
              <a:gd name="T50" fmla="*/ 187 w 1924"/>
              <a:gd name="T51" fmla="*/ 183 h 1935"/>
              <a:gd name="T52" fmla="*/ 63 w 1924"/>
              <a:gd name="T53" fmla="*/ 274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4" h="1935">
                <a:moveTo>
                  <a:pt x="63" y="274"/>
                </a:moveTo>
                <a:lnTo>
                  <a:pt x="0" y="532"/>
                </a:lnTo>
                <a:lnTo>
                  <a:pt x="333" y="704"/>
                </a:lnTo>
                <a:lnTo>
                  <a:pt x="323" y="854"/>
                </a:lnTo>
                <a:lnTo>
                  <a:pt x="228" y="1170"/>
                </a:lnTo>
                <a:lnTo>
                  <a:pt x="98" y="1385"/>
                </a:lnTo>
                <a:lnTo>
                  <a:pt x="93" y="1620"/>
                </a:lnTo>
                <a:lnTo>
                  <a:pt x="188" y="1755"/>
                </a:lnTo>
                <a:lnTo>
                  <a:pt x="383" y="1650"/>
                </a:lnTo>
                <a:lnTo>
                  <a:pt x="498" y="1710"/>
                </a:lnTo>
                <a:lnTo>
                  <a:pt x="533" y="1910"/>
                </a:lnTo>
                <a:lnTo>
                  <a:pt x="723" y="1935"/>
                </a:lnTo>
                <a:lnTo>
                  <a:pt x="918" y="1625"/>
                </a:lnTo>
                <a:lnTo>
                  <a:pt x="1144" y="1490"/>
                </a:lnTo>
                <a:lnTo>
                  <a:pt x="1339" y="1590"/>
                </a:lnTo>
                <a:lnTo>
                  <a:pt x="1434" y="1445"/>
                </a:lnTo>
                <a:lnTo>
                  <a:pt x="1609" y="1385"/>
                </a:lnTo>
                <a:lnTo>
                  <a:pt x="1704" y="1385"/>
                </a:lnTo>
                <a:lnTo>
                  <a:pt x="1474" y="939"/>
                </a:lnTo>
                <a:lnTo>
                  <a:pt x="1924" y="689"/>
                </a:lnTo>
                <a:lnTo>
                  <a:pt x="1569" y="181"/>
                </a:lnTo>
                <a:lnTo>
                  <a:pt x="1689" y="45"/>
                </a:lnTo>
                <a:lnTo>
                  <a:pt x="1519" y="0"/>
                </a:lnTo>
                <a:lnTo>
                  <a:pt x="514" y="133"/>
                </a:lnTo>
                <a:lnTo>
                  <a:pt x="370" y="256"/>
                </a:lnTo>
                <a:lnTo>
                  <a:pt x="187" y="183"/>
                </a:lnTo>
                <a:lnTo>
                  <a:pt x="63" y="2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4" name="圆角矩形 45">
            <a:extLst>
              <a:ext uri="{FF2B5EF4-FFF2-40B4-BE49-F238E27FC236}">
                <a16:creationId xmlns:a16="http://schemas.microsoft.com/office/drawing/2014/main" xmlns="" id="{319CA2FD-A786-3CE3-D14F-160B31516771}"/>
              </a:ext>
            </a:extLst>
          </p:cNvPr>
          <p:cNvSpPr/>
          <p:nvPr/>
        </p:nvSpPr>
        <p:spPr>
          <a:xfrm>
            <a:off x="7092280" y="2206030"/>
            <a:ext cx="1704674" cy="45956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Trentino Alto Adige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7E69433-ACBE-492F-D7F0-3DCAD86FEE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3918" y="4797152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358043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740502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  aderito 1 scuola: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 ha  richiesto il gemellaggio provinciale e regionale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xmlns="" id="{097FE87B-0641-0E19-EFD2-C3CACAD86D67}"/>
              </a:ext>
            </a:extLst>
          </p:cNvPr>
          <p:cNvSpPr>
            <a:spLocks/>
          </p:cNvSpPr>
          <p:nvPr/>
        </p:nvSpPr>
        <p:spPr bwMode="auto">
          <a:xfrm>
            <a:off x="7728591" y="3542598"/>
            <a:ext cx="523437" cy="576348"/>
          </a:xfrm>
          <a:custGeom>
            <a:avLst/>
            <a:gdLst>
              <a:gd name="T0" fmla="*/ 468 w 1710"/>
              <a:gd name="T1" fmla="*/ 0 h 1995"/>
              <a:gd name="T2" fmla="*/ 320 w 1710"/>
              <a:gd name="T3" fmla="*/ 29 h 1995"/>
              <a:gd name="T4" fmla="*/ 89 w 1710"/>
              <a:gd name="T5" fmla="*/ 75 h 1995"/>
              <a:gd name="T6" fmla="*/ 0 w 1710"/>
              <a:gd name="T7" fmla="*/ 259 h 1995"/>
              <a:gd name="T8" fmla="*/ 102 w 1710"/>
              <a:gd name="T9" fmla="*/ 360 h 1995"/>
              <a:gd name="T10" fmla="*/ 96 w 1710"/>
              <a:gd name="T11" fmla="*/ 466 h 1995"/>
              <a:gd name="T12" fmla="*/ 275 w 1710"/>
              <a:gd name="T13" fmla="*/ 604 h 1995"/>
              <a:gd name="T14" fmla="*/ 480 w 1710"/>
              <a:gd name="T15" fmla="*/ 750 h 1995"/>
              <a:gd name="T16" fmla="*/ 515 w 1710"/>
              <a:gd name="T17" fmla="*/ 840 h 1995"/>
              <a:gd name="T18" fmla="*/ 635 w 1710"/>
              <a:gd name="T19" fmla="*/ 830 h 1995"/>
              <a:gd name="T20" fmla="*/ 680 w 1710"/>
              <a:gd name="T21" fmla="*/ 1126 h 1995"/>
              <a:gd name="T22" fmla="*/ 765 w 1710"/>
              <a:gd name="T23" fmla="*/ 1396 h 1995"/>
              <a:gd name="T24" fmla="*/ 770 w 1710"/>
              <a:gd name="T25" fmla="*/ 1567 h 1995"/>
              <a:gd name="T26" fmla="*/ 1027 w 1710"/>
              <a:gd name="T27" fmla="*/ 1808 h 1995"/>
              <a:gd name="T28" fmla="*/ 1192 w 1710"/>
              <a:gd name="T29" fmla="*/ 1995 h 1995"/>
              <a:gd name="T30" fmla="*/ 1426 w 1710"/>
              <a:gd name="T31" fmla="*/ 1817 h 1995"/>
              <a:gd name="T32" fmla="*/ 1591 w 1710"/>
              <a:gd name="T33" fmla="*/ 1791 h 1995"/>
              <a:gd name="T34" fmla="*/ 1710 w 1710"/>
              <a:gd name="T35" fmla="*/ 1746 h 1995"/>
              <a:gd name="T36" fmla="*/ 1701 w 1710"/>
              <a:gd name="T37" fmla="*/ 1441 h 1995"/>
              <a:gd name="T38" fmla="*/ 1486 w 1710"/>
              <a:gd name="T39" fmla="*/ 900 h 1995"/>
              <a:gd name="T40" fmla="*/ 996 w 1710"/>
              <a:gd name="T41" fmla="*/ 420 h 1995"/>
              <a:gd name="T42" fmla="*/ 635 w 1710"/>
              <a:gd name="T43" fmla="*/ 134 h 1995"/>
              <a:gd name="T44" fmla="*/ 468 w 1710"/>
              <a:gd name="T45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10" h="1995">
                <a:moveTo>
                  <a:pt x="468" y="0"/>
                </a:moveTo>
                <a:lnTo>
                  <a:pt x="320" y="29"/>
                </a:lnTo>
                <a:lnTo>
                  <a:pt x="89" y="75"/>
                </a:lnTo>
                <a:lnTo>
                  <a:pt x="0" y="259"/>
                </a:lnTo>
                <a:lnTo>
                  <a:pt x="102" y="360"/>
                </a:lnTo>
                <a:lnTo>
                  <a:pt x="96" y="466"/>
                </a:lnTo>
                <a:lnTo>
                  <a:pt x="275" y="604"/>
                </a:lnTo>
                <a:lnTo>
                  <a:pt x="480" y="750"/>
                </a:lnTo>
                <a:lnTo>
                  <a:pt x="515" y="840"/>
                </a:lnTo>
                <a:lnTo>
                  <a:pt x="635" y="830"/>
                </a:lnTo>
                <a:lnTo>
                  <a:pt x="680" y="1126"/>
                </a:lnTo>
                <a:lnTo>
                  <a:pt x="765" y="1396"/>
                </a:lnTo>
                <a:lnTo>
                  <a:pt x="770" y="1567"/>
                </a:lnTo>
                <a:lnTo>
                  <a:pt x="1027" y="1808"/>
                </a:lnTo>
                <a:lnTo>
                  <a:pt x="1192" y="1995"/>
                </a:lnTo>
                <a:lnTo>
                  <a:pt x="1426" y="1817"/>
                </a:lnTo>
                <a:lnTo>
                  <a:pt x="1591" y="1791"/>
                </a:lnTo>
                <a:lnTo>
                  <a:pt x="1710" y="1746"/>
                </a:lnTo>
                <a:lnTo>
                  <a:pt x="1701" y="1441"/>
                </a:lnTo>
                <a:lnTo>
                  <a:pt x="1486" y="900"/>
                </a:lnTo>
                <a:lnTo>
                  <a:pt x="996" y="420"/>
                </a:lnTo>
                <a:lnTo>
                  <a:pt x="635" y="134"/>
                </a:lnTo>
                <a:lnTo>
                  <a:pt x="468" y="0"/>
                </a:lnTo>
                <a:close/>
              </a:path>
            </a:pathLst>
          </a:cu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4" name="圆角矩形 45">
            <a:extLst>
              <a:ext uri="{FF2B5EF4-FFF2-40B4-BE49-F238E27FC236}">
                <a16:creationId xmlns:a16="http://schemas.microsoft.com/office/drawing/2014/main" xmlns="" id="{48E6DB69-BFCA-6026-A00B-BD74AC3402A6}"/>
              </a:ext>
            </a:extLst>
          </p:cNvPr>
          <p:cNvSpPr/>
          <p:nvPr/>
        </p:nvSpPr>
        <p:spPr>
          <a:xfrm>
            <a:off x="6948264" y="2510722"/>
            <a:ext cx="1704671" cy="45956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Marche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36BD9FC-54A3-8013-432B-A6A8E8378B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9200" y="4941168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867084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494047" y="4693589"/>
            <a:ext cx="4163837" cy="4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6405" rIns="0" bIns="0"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305678" hangingPunct="0">
              <a:spcAft>
                <a:spcPct val="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3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en-US" altLang="zh-CN" sz="2994" b="1">
                <a:solidFill>
                  <a:srgbClr val="985816"/>
                </a:solidFill>
              </a:rPr>
              <a:t>Thank you !</a:t>
            </a:r>
          </a:p>
        </p:txBody>
      </p:sp>
      <p:pic>
        <p:nvPicPr>
          <p:cNvPr id="26627" name="Immagine 22" descr="gif-animate-telefono_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371" y="4489673"/>
            <a:ext cx="123133" cy="16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magine 24" descr="email015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242" y="4954120"/>
            <a:ext cx="478012" cy="3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magine 28" descr="facebook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885" y="4702455"/>
            <a:ext cx="232225" cy="23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42555" y="4485996"/>
            <a:ext cx="856362" cy="170175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05678">
              <a:defRPr/>
            </a:pPr>
            <a:r>
              <a:rPr lang="it-IT" sz="5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</a:rPr>
              <a:t>3339453922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82773" y="5008230"/>
            <a:ext cx="1165011" cy="170175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05678">
              <a:defRPr/>
            </a:pPr>
            <a:r>
              <a:rPr lang="it-IT" sz="5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</a:rPr>
              <a:t>blasirewrite@gmail.com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42554" y="4746740"/>
            <a:ext cx="856362" cy="170175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05678">
              <a:defRPr/>
            </a:pPr>
            <a:r>
              <a:rPr lang="it-IT" sz="50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</a:rPr>
              <a:t>Blasirewrite</a:t>
            </a:r>
            <a:r>
              <a:rPr lang="it-IT" sz="5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877162" y="5269720"/>
            <a:ext cx="1176234" cy="213585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05678">
              <a:defRPr/>
            </a:pPr>
            <a:r>
              <a:rPr lang="it-IT" sz="5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</a:rPr>
              <a:t>Sito internet</a:t>
            </a:r>
            <a:r>
              <a:rPr lang="it-IT" sz="788" dirty="0">
                <a:solidFill>
                  <a:srgbClr val="000000"/>
                </a:solidFill>
                <a:latin typeface="Arial"/>
                <a:ea typeface="宋体"/>
              </a:rPr>
              <a:t>: </a:t>
            </a:r>
            <a:r>
              <a:rPr lang="it-IT" sz="50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</a:rPr>
              <a:t>blasirewrite.it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370" y="5196505"/>
            <a:ext cx="331957" cy="36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340" y="4148356"/>
            <a:ext cx="1265893" cy="9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Immagin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1826471" cy="15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://r69.cooltext.com/rendered/cooltext32175583681355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6697" y="5575105"/>
            <a:ext cx="962939" cy="2380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BDD0022-20A0-156C-9FF0-8FC7D0DA51D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28260" y="1053492"/>
            <a:ext cx="2076753" cy="184795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0F830649-5A0D-7B25-05EC-4D6186AA61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7B856F6-B103-43D8-B96A-3458C314D0E2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2750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6773" y="452939"/>
            <a:ext cx="6553200" cy="649288"/>
          </a:xfrm>
        </p:spPr>
        <p:txBody>
          <a:bodyPr>
            <a:noAutofit/>
          </a:bodyPr>
          <a:lstStyle/>
          <a:p>
            <a:r>
              <a:rPr lang="en-US" altLang="zh-CN" dirty="0"/>
              <a:t>MAPPA DEI GEMELLAGGI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42462" y="1854468"/>
            <a:ext cx="5991769" cy="4540035"/>
            <a:chOff x="3045514" y="1230757"/>
            <a:chExt cx="4827855" cy="3626293"/>
          </a:xfrm>
        </p:grpSpPr>
        <p:sp>
          <p:nvSpPr>
            <p:cNvPr id="150" name="圆角矩形 149"/>
            <p:cNvSpPr/>
            <p:nvPr/>
          </p:nvSpPr>
          <p:spPr>
            <a:xfrm>
              <a:off x="6155697" y="2430553"/>
              <a:ext cx="1717672" cy="587217"/>
            </a:xfrm>
            <a:prstGeom prst="roundRect">
              <a:avLst>
                <a:gd name="adj" fmla="val 11361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1405" tIns="45703" rIns="91405" bIns="45703" anchor="ctr"/>
            <a:lstStyle/>
            <a:p>
              <a:pPr defTabSz="913706"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045514" y="1230757"/>
              <a:ext cx="2989520" cy="3626293"/>
              <a:chOff x="2853181" y="1798775"/>
              <a:chExt cx="3443287" cy="4176713"/>
            </a:xfrm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3007168" y="3968888"/>
                <a:ext cx="525462" cy="881063"/>
              </a:xfrm>
              <a:custGeom>
                <a:avLst/>
                <a:gdLst>
                  <a:gd name="T0" fmla="*/ 45 w 370"/>
                  <a:gd name="T1" fmla="*/ 617 h 665"/>
                  <a:gd name="T2" fmla="*/ 10 w 370"/>
                  <a:gd name="T3" fmla="*/ 573 h 665"/>
                  <a:gd name="T4" fmla="*/ 6 w 370"/>
                  <a:gd name="T5" fmla="*/ 551 h 665"/>
                  <a:gd name="T6" fmla="*/ 37 w 370"/>
                  <a:gd name="T7" fmla="*/ 432 h 665"/>
                  <a:gd name="T8" fmla="*/ 58 w 370"/>
                  <a:gd name="T9" fmla="*/ 393 h 665"/>
                  <a:gd name="T10" fmla="*/ 69 w 370"/>
                  <a:gd name="T11" fmla="*/ 353 h 665"/>
                  <a:gd name="T12" fmla="*/ 49 w 370"/>
                  <a:gd name="T13" fmla="*/ 362 h 665"/>
                  <a:gd name="T14" fmla="*/ 43 w 370"/>
                  <a:gd name="T15" fmla="*/ 383 h 665"/>
                  <a:gd name="T16" fmla="*/ 33 w 370"/>
                  <a:gd name="T17" fmla="*/ 369 h 665"/>
                  <a:gd name="T18" fmla="*/ 33 w 370"/>
                  <a:gd name="T19" fmla="*/ 336 h 665"/>
                  <a:gd name="T20" fmla="*/ 45 w 370"/>
                  <a:gd name="T21" fmla="*/ 315 h 665"/>
                  <a:gd name="T22" fmla="*/ 60 w 370"/>
                  <a:gd name="T23" fmla="*/ 308 h 665"/>
                  <a:gd name="T24" fmla="*/ 60 w 370"/>
                  <a:gd name="T25" fmla="*/ 249 h 665"/>
                  <a:gd name="T26" fmla="*/ 46 w 370"/>
                  <a:gd name="T27" fmla="*/ 236 h 665"/>
                  <a:gd name="T28" fmla="*/ 48 w 370"/>
                  <a:gd name="T29" fmla="*/ 152 h 665"/>
                  <a:gd name="T30" fmla="*/ 24 w 370"/>
                  <a:gd name="T31" fmla="*/ 155 h 665"/>
                  <a:gd name="T32" fmla="*/ 0 w 370"/>
                  <a:gd name="T33" fmla="*/ 147 h 665"/>
                  <a:gd name="T34" fmla="*/ 22 w 370"/>
                  <a:gd name="T35" fmla="*/ 108 h 665"/>
                  <a:gd name="T36" fmla="*/ 24 w 370"/>
                  <a:gd name="T37" fmla="*/ 74 h 665"/>
                  <a:gd name="T38" fmla="*/ 49 w 370"/>
                  <a:gd name="T39" fmla="*/ 63 h 665"/>
                  <a:gd name="T40" fmla="*/ 60 w 370"/>
                  <a:gd name="T41" fmla="*/ 77 h 665"/>
                  <a:gd name="T42" fmla="*/ 121 w 370"/>
                  <a:gd name="T43" fmla="*/ 102 h 665"/>
                  <a:gd name="T44" fmla="*/ 145 w 370"/>
                  <a:gd name="T45" fmla="*/ 74 h 665"/>
                  <a:gd name="T46" fmla="*/ 183 w 370"/>
                  <a:gd name="T47" fmla="*/ 74 h 665"/>
                  <a:gd name="T48" fmla="*/ 204 w 370"/>
                  <a:gd name="T49" fmla="*/ 51 h 665"/>
                  <a:gd name="T50" fmla="*/ 228 w 370"/>
                  <a:gd name="T51" fmla="*/ 47 h 665"/>
                  <a:gd name="T52" fmla="*/ 226 w 370"/>
                  <a:gd name="T53" fmla="*/ 24 h 665"/>
                  <a:gd name="T54" fmla="*/ 268 w 370"/>
                  <a:gd name="T55" fmla="*/ 18 h 665"/>
                  <a:gd name="T56" fmla="*/ 277 w 370"/>
                  <a:gd name="T57" fmla="*/ 3 h 665"/>
                  <a:gd name="T58" fmla="*/ 297 w 370"/>
                  <a:gd name="T59" fmla="*/ 0 h 665"/>
                  <a:gd name="T60" fmla="*/ 303 w 370"/>
                  <a:gd name="T61" fmla="*/ 15 h 665"/>
                  <a:gd name="T62" fmla="*/ 325 w 370"/>
                  <a:gd name="T63" fmla="*/ 23 h 665"/>
                  <a:gd name="T64" fmla="*/ 328 w 370"/>
                  <a:gd name="T65" fmla="*/ 63 h 665"/>
                  <a:gd name="T66" fmla="*/ 339 w 370"/>
                  <a:gd name="T67" fmla="*/ 81 h 665"/>
                  <a:gd name="T68" fmla="*/ 340 w 370"/>
                  <a:gd name="T69" fmla="*/ 104 h 665"/>
                  <a:gd name="T70" fmla="*/ 360 w 370"/>
                  <a:gd name="T71" fmla="*/ 90 h 665"/>
                  <a:gd name="T72" fmla="*/ 367 w 370"/>
                  <a:gd name="T73" fmla="*/ 101 h 665"/>
                  <a:gd name="T74" fmla="*/ 342 w 370"/>
                  <a:gd name="T75" fmla="*/ 120 h 665"/>
                  <a:gd name="T76" fmla="*/ 367 w 370"/>
                  <a:gd name="T77" fmla="*/ 138 h 665"/>
                  <a:gd name="T78" fmla="*/ 370 w 370"/>
                  <a:gd name="T79" fmla="*/ 245 h 665"/>
                  <a:gd name="T80" fmla="*/ 360 w 370"/>
                  <a:gd name="T81" fmla="*/ 275 h 665"/>
                  <a:gd name="T82" fmla="*/ 334 w 370"/>
                  <a:gd name="T83" fmla="*/ 287 h 665"/>
                  <a:gd name="T84" fmla="*/ 322 w 370"/>
                  <a:gd name="T85" fmla="*/ 327 h 665"/>
                  <a:gd name="T86" fmla="*/ 339 w 370"/>
                  <a:gd name="T87" fmla="*/ 354 h 665"/>
                  <a:gd name="T88" fmla="*/ 316 w 370"/>
                  <a:gd name="T89" fmla="*/ 404 h 665"/>
                  <a:gd name="T90" fmla="*/ 316 w 370"/>
                  <a:gd name="T91" fmla="*/ 462 h 665"/>
                  <a:gd name="T92" fmla="*/ 270 w 370"/>
                  <a:gd name="T93" fmla="*/ 638 h 665"/>
                  <a:gd name="T94" fmla="*/ 252 w 370"/>
                  <a:gd name="T95" fmla="*/ 633 h 665"/>
                  <a:gd name="T96" fmla="*/ 247 w 370"/>
                  <a:gd name="T97" fmla="*/ 608 h 665"/>
                  <a:gd name="T98" fmla="*/ 154 w 370"/>
                  <a:gd name="T99" fmla="*/ 596 h 665"/>
                  <a:gd name="T100" fmla="*/ 144 w 370"/>
                  <a:gd name="T101" fmla="*/ 630 h 665"/>
                  <a:gd name="T102" fmla="*/ 114 w 370"/>
                  <a:gd name="T103" fmla="*/ 665 h 665"/>
                  <a:gd name="T104" fmla="*/ 91 w 370"/>
                  <a:gd name="T105" fmla="*/ 650 h 665"/>
                  <a:gd name="T106" fmla="*/ 78 w 370"/>
                  <a:gd name="T107" fmla="*/ 665 h 665"/>
                  <a:gd name="T108" fmla="*/ 42 w 370"/>
                  <a:gd name="T109" fmla="*/ 657 h 665"/>
                  <a:gd name="T110" fmla="*/ 39 w 370"/>
                  <a:gd name="T111" fmla="*/ 639 h 665"/>
                  <a:gd name="T112" fmla="*/ 45 w 370"/>
                  <a:gd name="T113" fmla="*/ 617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0" h="665">
                    <a:moveTo>
                      <a:pt x="45" y="617"/>
                    </a:moveTo>
                    <a:lnTo>
                      <a:pt x="10" y="573"/>
                    </a:lnTo>
                    <a:lnTo>
                      <a:pt x="6" y="551"/>
                    </a:lnTo>
                    <a:lnTo>
                      <a:pt x="37" y="432"/>
                    </a:lnTo>
                    <a:lnTo>
                      <a:pt x="58" y="393"/>
                    </a:lnTo>
                    <a:lnTo>
                      <a:pt x="69" y="353"/>
                    </a:lnTo>
                    <a:lnTo>
                      <a:pt x="49" y="362"/>
                    </a:lnTo>
                    <a:lnTo>
                      <a:pt x="43" y="383"/>
                    </a:lnTo>
                    <a:lnTo>
                      <a:pt x="33" y="369"/>
                    </a:lnTo>
                    <a:lnTo>
                      <a:pt x="33" y="336"/>
                    </a:lnTo>
                    <a:lnTo>
                      <a:pt x="45" y="315"/>
                    </a:lnTo>
                    <a:lnTo>
                      <a:pt x="60" y="308"/>
                    </a:lnTo>
                    <a:lnTo>
                      <a:pt x="60" y="249"/>
                    </a:lnTo>
                    <a:lnTo>
                      <a:pt x="46" y="236"/>
                    </a:lnTo>
                    <a:lnTo>
                      <a:pt x="48" y="152"/>
                    </a:lnTo>
                    <a:lnTo>
                      <a:pt x="24" y="155"/>
                    </a:lnTo>
                    <a:lnTo>
                      <a:pt x="0" y="147"/>
                    </a:lnTo>
                    <a:lnTo>
                      <a:pt x="22" y="108"/>
                    </a:lnTo>
                    <a:lnTo>
                      <a:pt x="24" y="74"/>
                    </a:lnTo>
                    <a:lnTo>
                      <a:pt x="49" y="63"/>
                    </a:lnTo>
                    <a:lnTo>
                      <a:pt x="60" y="77"/>
                    </a:lnTo>
                    <a:lnTo>
                      <a:pt x="121" y="102"/>
                    </a:lnTo>
                    <a:lnTo>
                      <a:pt x="145" y="74"/>
                    </a:lnTo>
                    <a:lnTo>
                      <a:pt x="183" y="74"/>
                    </a:lnTo>
                    <a:lnTo>
                      <a:pt x="204" y="51"/>
                    </a:lnTo>
                    <a:lnTo>
                      <a:pt x="228" y="47"/>
                    </a:lnTo>
                    <a:lnTo>
                      <a:pt x="226" y="24"/>
                    </a:lnTo>
                    <a:lnTo>
                      <a:pt x="268" y="18"/>
                    </a:lnTo>
                    <a:lnTo>
                      <a:pt x="277" y="3"/>
                    </a:lnTo>
                    <a:lnTo>
                      <a:pt x="297" y="0"/>
                    </a:lnTo>
                    <a:lnTo>
                      <a:pt x="303" y="15"/>
                    </a:lnTo>
                    <a:lnTo>
                      <a:pt x="325" y="23"/>
                    </a:lnTo>
                    <a:lnTo>
                      <a:pt x="328" y="63"/>
                    </a:lnTo>
                    <a:lnTo>
                      <a:pt x="339" y="81"/>
                    </a:lnTo>
                    <a:lnTo>
                      <a:pt x="340" y="104"/>
                    </a:lnTo>
                    <a:lnTo>
                      <a:pt x="360" y="90"/>
                    </a:lnTo>
                    <a:lnTo>
                      <a:pt x="367" y="101"/>
                    </a:lnTo>
                    <a:lnTo>
                      <a:pt x="342" y="120"/>
                    </a:lnTo>
                    <a:lnTo>
                      <a:pt x="367" y="138"/>
                    </a:lnTo>
                    <a:lnTo>
                      <a:pt x="370" y="245"/>
                    </a:lnTo>
                    <a:lnTo>
                      <a:pt x="360" y="275"/>
                    </a:lnTo>
                    <a:lnTo>
                      <a:pt x="334" y="287"/>
                    </a:lnTo>
                    <a:lnTo>
                      <a:pt x="322" y="327"/>
                    </a:lnTo>
                    <a:lnTo>
                      <a:pt x="339" y="354"/>
                    </a:lnTo>
                    <a:lnTo>
                      <a:pt x="316" y="404"/>
                    </a:lnTo>
                    <a:lnTo>
                      <a:pt x="316" y="462"/>
                    </a:lnTo>
                    <a:lnTo>
                      <a:pt x="270" y="638"/>
                    </a:lnTo>
                    <a:lnTo>
                      <a:pt x="252" y="633"/>
                    </a:lnTo>
                    <a:lnTo>
                      <a:pt x="247" y="608"/>
                    </a:lnTo>
                    <a:lnTo>
                      <a:pt x="154" y="596"/>
                    </a:lnTo>
                    <a:lnTo>
                      <a:pt x="144" y="630"/>
                    </a:lnTo>
                    <a:lnTo>
                      <a:pt x="114" y="665"/>
                    </a:lnTo>
                    <a:lnTo>
                      <a:pt x="91" y="650"/>
                    </a:lnTo>
                    <a:lnTo>
                      <a:pt x="78" y="665"/>
                    </a:lnTo>
                    <a:lnTo>
                      <a:pt x="42" y="657"/>
                    </a:lnTo>
                    <a:lnTo>
                      <a:pt x="39" y="639"/>
                    </a:lnTo>
                    <a:lnTo>
                      <a:pt x="45" y="617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331268" y="4607063"/>
                <a:ext cx="523875" cy="877888"/>
              </a:xfrm>
              <a:custGeom>
                <a:avLst/>
                <a:gdLst>
                  <a:gd name="T0" fmla="*/ 256 w 1845"/>
                  <a:gd name="T1" fmla="*/ 298 h 3303"/>
                  <a:gd name="T2" fmla="*/ 385 w 1845"/>
                  <a:gd name="T3" fmla="*/ 708 h 3303"/>
                  <a:gd name="T4" fmla="*/ 355 w 1845"/>
                  <a:gd name="T5" fmla="*/ 903 h 3303"/>
                  <a:gd name="T6" fmla="*/ 550 w 1845"/>
                  <a:gd name="T7" fmla="*/ 1173 h 3303"/>
                  <a:gd name="T8" fmla="*/ 630 w 1845"/>
                  <a:gd name="T9" fmla="*/ 1698 h 3303"/>
                  <a:gd name="T10" fmla="*/ 765 w 1845"/>
                  <a:gd name="T11" fmla="*/ 1893 h 3303"/>
                  <a:gd name="T12" fmla="*/ 765 w 1845"/>
                  <a:gd name="T13" fmla="*/ 2113 h 3303"/>
                  <a:gd name="T14" fmla="*/ 565 w 1845"/>
                  <a:gd name="T15" fmla="*/ 2148 h 3303"/>
                  <a:gd name="T16" fmla="*/ 295 w 1845"/>
                  <a:gd name="T17" fmla="*/ 2283 h 3303"/>
                  <a:gd name="T18" fmla="*/ 325 w 1845"/>
                  <a:gd name="T19" fmla="*/ 2488 h 3303"/>
                  <a:gd name="T20" fmla="*/ 300 w 1845"/>
                  <a:gd name="T21" fmla="*/ 2608 h 3303"/>
                  <a:gd name="T22" fmla="*/ 280 w 1845"/>
                  <a:gd name="T23" fmla="*/ 2763 h 3303"/>
                  <a:gd name="T24" fmla="*/ 105 w 1845"/>
                  <a:gd name="T25" fmla="*/ 2853 h 3303"/>
                  <a:gd name="T26" fmla="*/ 0 w 1845"/>
                  <a:gd name="T27" fmla="*/ 2938 h 3303"/>
                  <a:gd name="T28" fmla="*/ 70 w 1845"/>
                  <a:gd name="T29" fmla="*/ 3303 h 3303"/>
                  <a:gd name="T30" fmla="*/ 270 w 1845"/>
                  <a:gd name="T31" fmla="*/ 3253 h 3303"/>
                  <a:gd name="T32" fmla="*/ 535 w 1845"/>
                  <a:gd name="T33" fmla="*/ 3283 h 3303"/>
                  <a:gd name="T34" fmla="*/ 565 w 1845"/>
                  <a:gd name="T35" fmla="*/ 3058 h 3303"/>
                  <a:gd name="T36" fmla="*/ 1110 w 1845"/>
                  <a:gd name="T37" fmla="*/ 2593 h 3303"/>
                  <a:gd name="T38" fmla="*/ 1090 w 1845"/>
                  <a:gd name="T39" fmla="*/ 2178 h 3303"/>
                  <a:gd name="T40" fmla="*/ 1335 w 1845"/>
                  <a:gd name="T41" fmla="*/ 1978 h 3303"/>
                  <a:gd name="T42" fmla="*/ 1455 w 1845"/>
                  <a:gd name="T43" fmla="*/ 1888 h 3303"/>
                  <a:gd name="T44" fmla="*/ 1560 w 1845"/>
                  <a:gd name="T45" fmla="*/ 1863 h 3303"/>
                  <a:gd name="T46" fmla="*/ 1780 w 1845"/>
                  <a:gd name="T47" fmla="*/ 1963 h 3303"/>
                  <a:gd name="T48" fmla="*/ 1845 w 1845"/>
                  <a:gd name="T49" fmla="*/ 1818 h 3303"/>
                  <a:gd name="T50" fmla="*/ 1800 w 1845"/>
                  <a:gd name="T51" fmla="*/ 1233 h 3303"/>
                  <a:gd name="T52" fmla="*/ 1575 w 1845"/>
                  <a:gd name="T53" fmla="*/ 993 h 3303"/>
                  <a:gd name="T54" fmla="*/ 1390 w 1845"/>
                  <a:gd name="T55" fmla="*/ 973 h 3303"/>
                  <a:gd name="T56" fmla="*/ 1180 w 1845"/>
                  <a:gd name="T57" fmla="*/ 883 h 3303"/>
                  <a:gd name="T58" fmla="*/ 1105 w 1845"/>
                  <a:gd name="T59" fmla="*/ 703 h 3303"/>
                  <a:gd name="T60" fmla="*/ 1125 w 1845"/>
                  <a:gd name="T61" fmla="*/ 528 h 3303"/>
                  <a:gd name="T62" fmla="*/ 1230 w 1845"/>
                  <a:gd name="T63" fmla="*/ 423 h 3303"/>
                  <a:gd name="T64" fmla="*/ 1240 w 1845"/>
                  <a:gd name="T65" fmla="*/ 193 h 3303"/>
                  <a:gd name="T66" fmla="*/ 1345 w 1845"/>
                  <a:gd name="T67" fmla="*/ 63 h 3303"/>
                  <a:gd name="T68" fmla="*/ 1233 w 1845"/>
                  <a:gd name="T69" fmla="*/ 4 h 3303"/>
                  <a:gd name="T70" fmla="*/ 1075 w 1845"/>
                  <a:gd name="T71" fmla="*/ 0 h 3303"/>
                  <a:gd name="T72" fmla="*/ 1075 w 1845"/>
                  <a:gd name="T73" fmla="*/ 153 h 3303"/>
                  <a:gd name="T74" fmla="*/ 1000 w 1845"/>
                  <a:gd name="T75" fmla="*/ 313 h 3303"/>
                  <a:gd name="T76" fmla="*/ 703 w 1845"/>
                  <a:gd name="T77" fmla="*/ 274 h 3303"/>
                  <a:gd name="T78" fmla="*/ 612 w 1845"/>
                  <a:gd name="T79" fmla="*/ 180 h 3303"/>
                  <a:gd name="T80" fmla="*/ 435 w 1845"/>
                  <a:gd name="T81" fmla="*/ 148 h 3303"/>
                  <a:gd name="T82" fmla="*/ 256 w 1845"/>
                  <a:gd name="T83" fmla="*/ 298 h 3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45" h="3303">
                    <a:moveTo>
                      <a:pt x="256" y="298"/>
                    </a:moveTo>
                    <a:lnTo>
                      <a:pt x="385" y="708"/>
                    </a:lnTo>
                    <a:lnTo>
                      <a:pt x="355" y="903"/>
                    </a:lnTo>
                    <a:lnTo>
                      <a:pt x="550" y="1173"/>
                    </a:lnTo>
                    <a:lnTo>
                      <a:pt x="630" y="1698"/>
                    </a:lnTo>
                    <a:lnTo>
                      <a:pt x="765" y="1893"/>
                    </a:lnTo>
                    <a:lnTo>
                      <a:pt x="765" y="2113"/>
                    </a:lnTo>
                    <a:lnTo>
                      <a:pt x="565" y="2148"/>
                    </a:lnTo>
                    <a:lnTo>
                      <a:pt x="295" y="2283"/>
                    </a:lnTo>
                    <a:lnTo>
                      <a:pt x="325" y="2488"/>
                    </a:lnTo>
                    <a:lnTo>
                      <a:pt x="300" y="2608"/>
                    </a:lnTo>
                    <a:lnTo>
                      <a:pt x="280" y="2763"/>
                    </a:lnTo>
                    <a:lnTo>
                      <a:pt x="105" y="2853"/>
                    </a:lnTo>
                    <a:lnTo>
                      <a:pt x="0" y="2938"/>
                    </a:lnTo>
                    <a:lnTo>
                      <a:pt x="70" y="3303"/>
                    </a:lnTo>
                    <a:lnTo>
                      <a:pt x="270" y="3253"/>
                    </a:lnTo>
                    <a:lnTo>
                      <a:pt x="535" y="3283"/>
                    </a:lnTo>
                    <a:lnTo>
                      <a:pt x="565" y="3058"/>
                    </a:lnTo>
                    <a:lnTo>
                      <a:pt x="1110" y="2593"/>
                    </a:lnTo>
                    <a:lnTo>
                      <a:pt x="1090" y="2178"/>
                    </a:lnTo>
                    <a:lnTo>
                      <a:pt x="1335" y="1978"/>
                    </a:lnTo>
                    <a:lnTo>
                      <a:pt x="1455" y="1888"/>
                    </a:lnTo>
                    <a:lnTo>
                      <a:pt x="1560" y="1863"/>
                    </a:lnTo>
                    <a:lnTo>
                      <a:pt x="1780" y="1963"/>
                    </a:lnTo>
                    <a:lnTo>
                      <a:pt x="1845" y="1818"/>
                    </a:lnTo>
                    <a:lnTo>
                      <a:pt x="1800" y="1233"/>
                    </a:lnTo>
                    <a:lnTo>
                      <a:pt x="1575" y="993"/>
                    </a:lnTo>
                    <a:lnTo>
                      <a:pt x="1390" y="973"/>
                    </a:lnTo>
                    <a:lnTo>
                      <a:pt x="1180" y="883"/>
                    </a:lnTo>
                    <a:lnTo>
                      <a:pt x="1105" y="703"/>
                    </a:lnTo>
                    <a:lnTo>
                      <a:pt x="1125" y="528"/>
                    </a:lnTo>
                    <a:lnTo>
                      <a:pt x="1230" y="423"/>
                    </a:lnTo>
                    <a:lnTo>
                      <a:pt x="1240" y="193"/>
                    </a:lnTo>
                    <a:lnTo>
                      <a:pt x="1345" y="63"/>
                    </a:lnTo>
                    <a:lnTo>
                      <a:pt x="1233" y="4"/>
                    </a:lnTo>
                    <a:lnTo>
                      <a:pt x="1075" y="0"/>
                    </a:lnTo>
                    <a:lnTo>
                      <a:pt x="1075" y="153"/>
                    </a:lnTo>
                    <a:lnTo>
                      <a:pt x="1000" y="313"/>
                    </a:lnTo>
                    <a:lnTo>
                      <a:pt x="703" y="274"/>
                    </a:lnTo>
                    <a:lnTo>
                      <a:pt x="612" y="180"/>
                    </a:lnTo>
                    <a:lnTo>
                      <a:pt x="435" y="148"/>
                    </a:lnTo>
                    <a:lnTo>
                      <a:pt x="256" y="298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8"/>
              <p:cNvSpPr>
                <a:spLocks/>
              </p:cNvSpPr>
              <p:nvPr/>
            </p:nvSpPr>
            <p:spPr bwMode="auto">
              <a:xfrm>
                <a:off x="5324918" y="4199075"/>
                <a:ext cx="466725" cy="492125"/>
              </a:xfrm>
              <a:custGeom>
                <a:avLst/>
                <a:gdLst>
                  <a:gd name="T0" fmla="*/ 262 w 1640"/>
                  <a:gd name="T1" fmla="*/ 83 h 1855"/>
                  <a:gd name="T2" fmla="*/ 306 w 1640"/>
                  <a:gd name="T3" fmla="*/ 206 h 1855"/>
                  <a:gd name="T4" fmla="*/ 196 w 1640"/>
                  <a:gd name="T5" fmla="*/ 342 h 1855"/>
                  <a:gd name="T6" fmla="*/ 34 w 1640"/>
                  <a:gd name="T7" fmla="*/ 360 h 1855"/>
                  <a:gd name="T8" fmla="*/ 0 w 1640"/>
                  <a:gd name="T9" fmla="*/ 518 h 1855"/>
                  <a:gd name="T10" fmla="*/ 217 w 1640"/>
                  <a:gd name="T11" fmla="*/ 973 h 1855"/>
                  <a:gd name="T12" fmla="*/ 449 w 1640"/>
                  <a:gd name="T13" fmla="*/ 1200 h 1855"/>
                  <a:gd name="T14" fmla="*/ 180 w 1640"/>
                  <a:gd name="T15" fmla="*/ 1743 h 1855"/>
                  <a:gd name="T16" fmla="*/ 276 w 1640"/>
                  <a:gd name="T17" fmla="*/ 1840 h 1855"/>
                  <a:gd name="T18" fmla="*/ 455 w 1640"/>
                  <a:gd name="T19" fmla="*/ 1690 h 1855"/>
                  <a:gd name="T20" fmla="*/ 630 w 1640"/>
                  <a:gd name="T21" fmla="*/ 1720 h 1855"/>
                  <a:gd name="T22" fmla="*/ 723 w 1640"/>
                  <a:gd name="T23" fmla="*/ 1812 h 1855"/>
                  <a:gd name="T24" fmla="*/ 1020 w 1640"/>
                  <a:gd name="T25" fmla="*/ 1855 h 1855"/>
                  <a:gd name="T26" fmla="*/ 1095 w 1640"/>
                  <a:gd name="T27" fmla="*/ 1695 h 1855"/>
                  <a:gd name="T28" fmla="*/ 1095 w 1640"/>
                  <a:gd name="T29" fmla="*/ 1540 h 1855"/>
                  <a:gd name="T30" fmla="*/ 1256 w 1640"/>
                  <a:gd name="T31" fmla="*/ 1545 h 1855"/>
                  <a:gd name="T32" fmla="*/ 1364 w 1640"/>
                  <a:gd name="T33" fmla="*/ 1605 h 1855"/>
                  <a:gd name="T34" fmla="*/ 1640 w 1640"/>
                  <a:gd name="T35" fmla="*/ 1137 h 1855"/>
                  <a:gd name="T36" fmla="*/ 1550 w 1640"/>
                  <a:gd name="T37" fmla="*/ 911 h 1855"/>
                  <a:gd name="T38" fmla="*/ 1579 w 1640"/>
                  <a:gd name="T39" fmla="*/ 734 h 1855"/>
                  <a:gd name="T40" fmla="*/ 1469 w 1640"/>
                  <a:gd name="T41" fmla="*/ 614 h 1855"/>
                  <a:gd name="T42" fmla="*/ 1217 w 1640"/>
                  <a:gd name="T43" fmla="*/ 645 h 1855"/>
                  <a:gd name="T44" fmla="*/ 1040 w 1640"/>
                  <a:gd name="T45" fmla="*/ 479 h 1855"/>
                  <a:gd name="T46" fmla="*/ 1007 w 1640"/>
                  <a:gd name="T47" fmla="*/ 369 h 1855"/>
                  <a:gd name="T48" fmla="*/ 845 w 1640"/>
                  <a:gd name="T49" fmla="*/ 354 h 1855"/>
                  <a:gd name="T50" fmla="*/ 803 w 1640"/>
                  <a:gd name="T51" fmla="*/ 193 h 1855"/>
                  <a:gd name="T52" fmla="*/ 704 w 1640"/>
                  <a:gd name="T53" fmla="*/ 105 h 1855"/>
                  <a:gd name="T54" fmla="*/ 666 w 1640"/>
                  <a:gd name="T55" fmla="*/ 0 h 1855"/>
                  <a:gd name="T56" fmla="*/ 525 w 1640"/>
                  <a:gd name="T57" fmla="*/ 54 h 1855"/>
                  <a:gd name="T58" fmla="*/ 262 w 1640"/>
                  <a:gd name="T59" fmla="*/ 83 h 1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40" h="1855">
                    <a:moveTo>
                      <a:pt x="262" y="83"/>
                    </a:moveTo>
                    <a:lnTo>
                      <a:pt x="306" y="206"/>
                    </a:lnTo>
                    <a:lnTo>
                      <a:pt x="196" y="342"/>
                    </a:lnTo>
                    <a:lnTo>
                      <a:pt x="34" y="360"/>
                    </a:lnTo>
                    <a:lnTo>
                      <a:pt x="0" y="518"/>
                    </a:lnTo>
                    <a:lnTo>
                      <a:pt x="217" y="973"/>
                    </a:lnTo>
                    <a:lnTo>
                      <a:pt x="449" y="1200"/>
                    </a:lnTo>
                    <a:lnTo>
                      <a:pt x="180" y="1743"/>
                    </a:lnTo>
                    <a:lnTo>
                      <a:pt x="276" y="1840"/>
                    </a:lnTo>
                    <a:lnTo>
                      <a:pt x="455" y="1690"/>
                    </a:lnTo>
                    <a:lnTo>
                      <a:pt x="630" y="1720"/>
                    </a:lnTo>
                    <a:lnTo>
                      <a:pt x="723" y="1812"/>
                    </a:lnTo>
                    <a:lnTo>
                      <a:pt x="1020" y="1855"/>
                    </a:lnTo>
                    <a:lnTo>
                      <a:pt x="1095" y="1695"/>
                    </a:lnTo>
                    <a:lnTo>
                      <a:pt x="1095" y="1540"/>
                    </a:lnTo>
                    <a:lnTo>
                      <a:pt x="1256" y="1545"/>
                    </a:lnTo>
                    <a:lnTo>
                      <a:pt x="1364" y="1605"/>
                    </a:lnTo>
                    <a:lnTo>
                      <a:pt x="1640" y="1137"/>
                    </a:lnTo>
                    <a:lnTo>
                      <a:pt x="1550" y="911"/>
                    </a:lnTo>
                    <a:lnTo>
                      <a:pt x="1579" y="734"/>
                    </a:lnTo>
                    <a:lnTo>
                      <a:pt x="1469" y="614"/>
                    </a:lnTo>
                    <a:lnTo>
                      <a:pt x="1217" y="645"/>
                    </a:lnTo>
                    <a:lnTo>
                      <a:pt x="1040" y="479"/>
                    </a:lnTo>
                    <a:lnTo>
                      <a:pt x="1007" y="369"/>
                    </a:lnTo>
                    <a:lnTo>
                      <a:pt x="845" y="354"/>
                    </a:lnTo>
                    <a:lnTo>
                      <a:pt x="803" y="193"/>
                    </a:lnTo>
                    <a:lnTo>
                      <a:pt x="704" y="105"/>
                    </a:lnTo>
                    <a:lnTo>
                      <a:pt x="666" y="0"/>
                    </a:lnTo>
                    <a:lnTo>
                      <a:pt x="525" y="54"/>
                    </a:lnTo>
                    <a:lnTo>
                      <a:pt x="262" y="8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9"/>
              <p:cNvSpPr>
                <a:spLocks/>
              </p:cNvSpPr>
              <p:nvPr/>
            </p:nvSpPr>
            <p:spPr bwMode="auto">
              <a:xfrm>
                <a:off x="5231256" y="3924438"/>
                <a:ext cx="1065212" cy="877888"/>
              </a:xfrm>
              <a:custGeom>
                <a:avLst/>
                <a:gdLst>
                  <a:gd name="T0" fmla="*/ 330 w 3751"/>
                  <a:gd name="T1" fmla="*/ 0 h 3310"/>
                  <a:gd name="T2" fmla="*/ 195 w 3751"/>
                  <a:gd name="T3" fmla="*/ 160 h 3310"/>
                  <a:gd name="T4" fmla="*/ 0 w 3751"/>
                  <a:gd name="T5" fmla="*/ 240 h 3310"/>
                  <a:gd name="T6" fmla="*/ 0 w 3751"/>
                  <a:gd name="T7" fmla="*/ 460 h 3310"/>
                  <a:gd name="T8" fmla="*/ 141 w 3751"/>
                  <a:gd name="T9" fmla="*/ 616 h 3310"/>
                  <a:gd name="T10" fmla="*/ 140 w 3751"/>
                  <a:gd name="T11" fmla="*/ 720 h 3310"/>
                  <a:gd name="T12" fmla="*/ 590 w 3751"/>
                  <a:gd name="T13" fmla="*/ 1120 h 3310"/>
                  <a:gd name="T14" fmla="*/ 855 w 3751"/>
                  <a:gd name="T15" fmla="*/ 1090 h 3310"/>
                  <a:gd name="T16" fmla="*/ 995 w 3751"/>
                  <a:gd name="T17" fmla="*/ 1035 h 3310"/>
                  <a:gd name="T18" fmla="*/ 1035 w 3751"/>
                  <a:gd name="T19" fmla="*/ 1140 h 3310"/>
                  <a:gd name="T20" fmla="*/ 1130 w 3751"/>
                  <a:gd name="T21" fmla="*/ 1225 h 3310"/>
                  <a:gd name="T22" fmla="*/ 1175 w 3751"/>
                  <a:gd name="T23" fmla="*/ 1390 h 3310"/>
                  <a:gd name="T24" fmla="*/ 1335 w 3751"/>
                  <a:gd name="T25" fmla="*/ 1405 h 3310"/>
                  <a:gd name="T26" fmla="*/ 1370 w 3751"/>
                  <a:gd name="T27" fmla="*/ 1515 h 3310"/>
                  <a:gd name="T28" fmla="*/ 1545 w 3751"/>
                  <a:gd name="T29" fmla="*/ 1680 h 3310"/>
                  <a:gd name="T30" fmla="*/ 1800 w 3751"/>
                  <a:gd name="T31" fmla="*/ 1650 h 3310"/>
                  <a:gd name="T32" fmla="*/ 1911 w 3751"/>
                  <a:gd name="T33" fmla="*/ 1770 h 3310"/>
                  <a:gd name="T34" fmla="*/ 1881 w 3751"/>
                  <a:gd name="T35" fmla="*/ 1945 h 3310"/>
                  <a:gd name="T36" fmla="*/ 1971 w 3751"/>
                  <a:gd name="T37" fmla="*/ 2170 h 3310"/>
                  <a:gd name="T38" fmla="*/ 2241 w 3751"/>
                  <a:gd name="T39" fmla="*/ 2155 h 3310"/>
                  <a:gd name="T40" fmla="*/ 2401 w 3751"/>
                  <a:gd name="T41" fmla="*/ 2205 h 3310"/>
                  <a:gd name="T42" fmla="*/ 2451 w 3751"/>
                  <a:gd name="T43" fmla="*/ 2415 h 3310"/>
                  <a:gd name="T44" fmla="*/ 2656 w 3751"/>
                  <a:gd name="T45" fmla="*/ 2515 h 3310"/>
                  <a:gd name="T46" fmla="*/ 2901 w 3751"/>
                  <a:gd name="T47" fmla="*/ 2470 h 3310"/>
                  <a:gd name="T48" fmla="*/ 3076 w 3751"/>
                  <a:gd name="T49" fmla="*/ 2575 h 3310"/>
                  <a:gd name="T50" fmla="*/ 3201 w 3751"/>
                  <a:gd name="T51" fmla="*/ 2725 h 3310"/>
                  <a:gd name="T52" fmla="*/ 3156 w 3751"/>
                  <a:gd name="T53" fmla="*/ 2880 h 3310"/>
                  <a:gd name="T54" fmla="*/ 3216 w 3751"/>
                  <a:gd name="T55" fmla="*/ 3000 h 3310"/>
                  <a:gd name="T56" fmla="*/ 3211 w 3751"/>
                  <a:gd name="T57" fmla="*/ 3115 h 3310"/>
                  <a:gd name="T58" fmla="*/ 3621 w 3751"/>
                  <a:gd name="T59" fmla="*/ 3310 h 3310"/>
                  <a:gd name="T60" fmla="*/ 3636 w 3751"/>
                  <a:gd name="T61" fmla="*/ 3055 h 3310"/>
                  <a:gd name="T62" fmla="*/ 3751 w 3751"/>
                  <a:gd name="T63" fmla="*/ 2865 h 3310"/>
                  <a:gd name="T64" fmla="*/ 3631 w 3751"/>
                  <a:gd name="T65" fmla="*/ 2475 h 3310"/>
                  <a:gd name="T66" fmla="*/ 3336 w 3751"/>
                  <a:gd name="T67" fmla="*/ 2160 h 3310"/>
                  <a:gd name="T68" fmla="*/ 3241 w 3751"/>
                  <a:gd name="T69" fmla="*/ 1990 h 3310"/>
                  <a:gd name="T70" fmla="*/ 3096 w 3751"/>
                  <a:gd name="T71" fmla="*/ 1975 h 3310"/>
                  <a:gd name="T72" fmla="*/ 2626 w 3751"/>
                  <a:gd name="T73" fmla="*/ 1705 h 3310"/>
                  <a:gd name="T74" fmla="*/ 2141 w 3751"/>
                  <a:gd name="T75" fmla="*/ 1315 h 3310"/>
                  <a:gd name="T76" fmla="*/ 1956 w 3751"/>
                  <a:gd name="T77" fmla="*/ 1270 h 3310"/>
                  <a:gd name="T78" fmla="*/ 1220 w 3751"/>
                  <a:gd name="T79" fmla="*/ 780 h 3310"/>
                  <a:gd name="T80" fmla="*/ 1035 w 3751"/>
                  <a:gd name="T81" fmla="*/ 600 h 3310"/>
                  <a:gd name="T82" fmla="*/ 1065 w 3751"/>
                  <a:gd name="T83" fmla="*/ 480 h 3310"/>
                  <a:gd name="T84" fmla="*/ 1310 w 3751"/>
                  <a:gd name="T85" fmla="*/ 235 h 3310"/>
                  <a:gd name="T86" fmla="*/ 1260 w 3751"/>
                  <a:gd name="T87" fmla="*/ 25 h 3310"/>
                  <a:gd name="T88" fmla="*/ 635 w 3751"/>
                  <a:gd name="T89" fmla="*/ 60 h 3310"/>
                  <a:gd name="T90" fmla="*/ 330 w 3751"/>
                  <a:gd name="T91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51" h="3310">
                    <a:moveTo>
                      <a:pt x="330" y="0"/>
                    </a:moveTo>
                    <a:lnTo>
                      <a:pt x="195" y="160"/>
                    </a:lnTo>
                    <a:lnTo>
                      <a:pt x="0" y="240"/>
                    </a:lnTo>
                    <a:lnTo>
                      <a:pt x="0" y="460"/>
                    </a:lnTo>
                    <a:lnTo>
                      <a:pt x="141" y="616"/>
                    </a:lnTo>
                    <a:lnTo>
                      <a:pt x="140" y="720"/>
                    </a:lnTo>
                    <a:lnTo>
                      <a:pt x="590" y="1120"/>
                    </a:lnTo>
                    <a:lnTo>
                      <a:pt x="855" y="1090"/>
                    </a:lnTo>
                    <a:lnTo>
                      <a:pt x="995" y="1035"/>
                    </a:lnTo>
                    <a:lnTo>
                      <a:pt x="1035" y="1140"/>
                    </a:lnTo>
                    <a:lnTo>
                      <a:pt x="1130" y="1225"/>
                    </a:lnTo>
                    <a:lnTo>
                      <a:pt x="1175" y="1390"/>
                    </a:lnTo>
                    <a:lnTo>
                      <a:pt x="1335" y="1405"/>
                    </a:lnTo>
                    <a:lnTo>
                      <a:pt x="1370" y="1515"/>
                    </a:lnTo>
                    <a:lnTo>
                      <a:pt x="1545" y="1680"/>
                    </a:lnTo>
                    <a:lnTo>
                      <a:pt x="1800" y="1650"/>
                    </a:lnTo>
                    <a:lnTo>
                      <a:pt x="1911" y="1770"/>
                    </a:lnTo>
                    <a:lnTo>
                      <a:pt x="1881" y="1945"/>
                    </a:lnTo>
                    <a:lnTo>
                      <a:pt x="1971" y="2170"/>
                    </a:lnTo>
                    <a:lnTo>
                      <a:pt x="2241" y="2155"/>
                    </a:lnTo>
                    <a:lnTo>
                      <a:pt x="2401" y="2205"/>
                    </a:lnTo>
                    <a:lnTo>
                      <a:pt x="2451" y="2415"/>
                    </a:lnTo>
                    <a:lnTo>
                      <a:pt x="2656" y="2515"/>
                    </a:lnTo>
                    <a:lnTo>
                      <a:pt x="2901" y="2470"/>
                    </a:lnTo>
                    <a:lnTo>
                      <a:pt x="3076" y="2575"/>
                    </a:lnTo>
                    <a:lnTo>
                      <a:pt x="3201" y="2725"/>
                    </a:lnTo>
                    <a:lnTo>
                      <a:pt x="3156" y="2880"/>
                    </a:lnTo>
                    <a:lnTo>
                      <a:pt x="3216" y="3000"/>
                    </a:lnTo>
                    <a:lnTo>
                      <a:pt x="3211" y="3115"/>
                    </a:lnTo>
                    <a:lnTo>
                      <a:pt x="3621" y="3310"/>
                    </a:lnTo>
                    <a:lnTo>
                      <a:pt x="3636" y="3055"/>
                    </a:lnTo>
                    <a:lnTo>
                      <a:pt x="3751" y="2865"/>
                    </a:lnTo>
                    <a:lnTo>
                      <a:pt x="3631" y="2475"/>
                    </a:lnTo>
                    <a:lnTo>
                      <a:pt x="3336" y="2160"/>
                    </a:lnTo>
                    <a:lnTo>
                      <a:pt x="3241" y="1990"/>
                    </a:lnTo>
                    <a:lnTo>
                      <a:pt x="3096" y="1975"/>
                    </a:lnTo>
                    <a:lnTo>
                      <a:pt x="2626" y="1705"/>
                    </a:lnTo>
                    <a:lnTo>
                      <a:pt x="2141" y="1315"/>
                    </a:lnTo>
                    <a:lnTo>
                      <a:pt x="1956" y="1270"/>
                    </a:lnTo>
                    <a:lnTo>
                      <a:pt x="1220" y="780"/>
                    </a:lnTo>
                    <a:lnTo>
                      <a:pt x="1035" y="600"/>
                    </a:lnTo>
                    <a:lnTo>
                      <a:pt x="1065" y="480"/>
                    </a:lnTo>
                    <a:lnTo>
                      <a:pt x="1310" y="235"/>
                    </a:lnTo>
                    <a:lnTo>
                      <a:pt x="1260" y="25"/>
                    </a:lnTo>
                    <a:lnTo>
                      <a:pt x="635" y="6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10"/>
              <p:cNvSpPr>
                <a:spLocks/>
              </p:cNvSpPr>
              <p:nvPr/>
            </p:nvSpPr>
            <p:spPr bwMode="auto">
              <a:xfrm>
                <a:off x="4821681" y="4027625"/>
                <a:ext cx="631825" cy="647700"/>
              </a:xfrm>
              <a:custGeom>
                <a:avLst/>
                <a:gdLst>
                  <a:gd name="T0" fmla="*/ 0 w 2218"/>
                  <a:gd name="T1" fmla="*/ 429 h 2439"/>
                  <a:gd name="T2" fmla="*/ 150 w 2218"/>
                  <a:gd name="T3" fmla="*/ 267 h 2439"/>
                  <a:gd name="T4" fmla="*/ 243 w 2218"/>
                  <a:gd name="T5" fmla="*/ 99 h 2439"/>
                  <a:gd name="T6" fmla="*/ 364 w 2218"/>
                  <a:gd name="T7" fmla="*/ 0 h 2439"/>
                  <a:gd name="T8" fmla="*/ 1083 w 2218"/>
                  <a:gd name="T9" fmla="*/ 249 h 2439"/>
                  <a:gd name="T10" fmla="*/ 1440 w 2218"/>
                  <a:gd name="T11" fmla="*/ 69 h 2439"/>
                  <a:gd name="T12" fmla="*/ 1578 w 2218"/>
                  <a:gd name="T13" fmla="*/ 224 h 2439"/>
                  <a:gd name="T14" fmla="*/ 1578 w 2218"/>
                  <a:gd name="T15" fmla="*/ 329 h 2439"/>
                  <a:gd name="T16" fmla="*/ 2029 w 2218"/>
                  <a:gd name="T17" fmla="*/ 731 h 2439"/>
                  <a:gd name="T18" fmla="*/ 2073 w 2218"/>
                  <a:gd name="T19" fmla="*/ 849 h 2439"/>
                  <a:gd name="T20" fmla="*/ 1963 w 2218"/>
                  <a:gd name="T21" fmla="*/ 989 h 2439"/>
                  <a:gd name="T22" fmla="*/ 1803 w 2218"/>
                  <a:gd name="T23" fmla="*/ 1004 h 2439"/>
                  <a:gd name="T24" fmla="*/ 1768 w 2218"/>
                  <a:gd name="T25" fmla="*/ 1164 h 2439"/>
                  <a:gd name="T26" fmla="*/ 1983 w 2218"/>
                  <a:gd name="T27" fmla="*/ 1614 h 2439"/>
                  <a:gd name="T28" fmla="*/ 2218 w 2218"/>
                  <a:gd name="T29" fmla="*/ 1844 h 2439"/>
                  <a:gd name="T30" fmla="*/ 1947 w 2218"/>
                  <a:gd name="T31" fmla="*/ 2385 h 2439"/>
                  <a:gd name="T32" fmla="*/ 1783 w 2218"/>
                  <a:gd name="T33" fmla="*/ 2394 h 2439"/>
                  <a:gd name="T34" fmla="*/ 1653 w 2218"/>
                  <a:gd name="T35" fmla="*/ 2439 h 2439"/>
                  <a:gd name="T36" fmla="*/ 1263 w 2218"/>
                  <a:gd name="T37" fmla="*/ 2099 h 2439"/>
                  <a:gd name="T38" fmla="*/ 1168 w 2218"/>
                  <a:gd name="T39" fmla="*/ 1959 h 2439"/>
                  <a:gd name="T40" fmla="*/ 1243 w 2218"/>
                  <a:gd name="T41" fmla="*/ 1749 h 2439"/>
                  <a:gd name="T42" fmla="*/ 1083 w 2218"/>
                  <a:gd name="T43" fmla="*/ 1379 h 2439"/>
                  <a:gd name="T44" fmla="*/ 658 w 2218"/>
                  <a:gd name="T45" fmla="*/ 1404 h 2439"/>
                  <a:gd name="T46" fmla="*/ 613 w 2218"/>
                  <a:gd name="T47" fmla="*/ 1304 h 2439"/>
                  <a:gd name="T48" fmla="*/ 688 w 2218"/>
                  <a:gd name="T49" fmla="*/ 1214 h 2439"/>
                  <a:gd name="T50" fmla="*/ 628 w 2218"/>
                  <a:gd name="T51" fmla="*/ 1169 h 2439"/>
                  <a:gd name="T52" fmla="*/ 468 w 2218"/>
                  <a:gd name="T53" fmla="*/ 1179 h 2439"/>
                  <a:gd name="T54" fmla="*/ 313 w 2218"/>
                  <a:gd name="T55" fmla="*/ 1109 h 2439"/>
                  <a:gd name="T56" fmla="*/ 108 w 2218"/>
                  <a:gd name="T57" fmla="*/ 509 h 2439"/>
                  <a:gd name="T58" fmla="*/ 0 w 2218"/>
                  <a:gd name="T59" fmla="*/ 429 h 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18" h="2439">
                    <a:moveTo>
                      <a:pt x="0" y="429"/>
                    </a:moveTo>
                    <a:lnTo>
                      <a:pt x="150" y="267"/>
                    </a:lnTo>
                    <a:lnTo>
                      <a:pt x="243" y="99"/>
                    </a:lnTo>
                    <a:lnTo>
                      <a:pt x="364" y="0"/>
                    </a:lnTo>
                    <a:lnTo>
                      <a:pt x="1083" y="249"/>
                    </a:lnTo>
                    <a:lnTo>
                      <a:pt x="1440" y="69"/>
                    </a:lnTo>
                    <a:lnTo>
                      <a:pt x="1578" y="224"/>
                    </a:lnTo>
                    <a:lnTo>
                      <a:pt x="1578" y="329"/>
                    </a:lnTo>
                    <a:lnTo>
                      <a:pt x="2029" y="731"/>
                    </a:lnTo>
                    <a:lnTo>
                      <a:pt x="2073" y="849"/>
                    </a:lnTo>
                    <a:lnTo>
                      <a:pt x="1963" y="989"/>
                    </a:lnTo>
                    <a:lnTo>
                      <a:pt x="1803" y="1004"/>
                    </a:lnTo>
                    <a:lnTo>
                      <a:pt x="1768" y="1164"/>
                    </a:lnTo>
                    <a:lnTo>
                      <a:pt x="1983" y="1614"/>
                    </a:lnTo>
                    <a:lnTo>
                      <a:pt x="2218" y="1844"/>
                    </a:lnTo>
                    <a:lnTo>
                      <a:pt x="1947" y="2385"/>
                    </a:lnTo>
                    <a:lnTo>
                      <a:pt x="1783" y="2394"/>
                    </a:lnTo>
                    <a:lnTo>
                      <a:pt x="1653" y="2439"/>
                    </a:lnTo>
                    <a:lnTo>
                      <a:pt x="1263" y="2099"/>
                    </a:lnTo>
                    <a:lnTo>
                      <a:pt x="1168" y="1959"/>
                    </a:lnTo>
                    <a:lnTo>
                      <a:pt x="1243" y="1749"/>
                    </a:lnTo>
                    <a:lnTo>
                      <a:pt x="1083" y="1379"/>
                    </a:lnTo>
                    <a:lnTo>
                      <a:pt x="658" y="1404"/>
                    </a:lnTo>
                    <a:lnTo>
                      <a:pt x="613" y="1304"/>
                    </a:lnTo>
                    <a:lnTo>
                      <a:pt x="688" y="1214"/>
                    </a:lnTo>
                    <a:lnTo>
                      <a:pt x="628" y="1169"/>
                    </a:lnTo>
                    <a:lnTo>
                      <a:pt x="468" y="1179"/>
                    </a:lnTo>
                    <a:lnTo>
                      <a:pt x="313" y="1109"/>
                    </a:lnTo>
                    <a:lnTo>
                      <a:pt x="108" y="50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5B90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11"/>
              <p:cNvSpPr>
                <a:spLocks/>
              </p:cNvSpPr>
              <p:nvPr/>
            </p:nvSpPr>
            <p:spPr bwMode="auto">
              <a:xfrm>
                <a:off x="4926456" y="3848238"/>
                <a:ext cx="398462" cy="246063"/>
              </a:xfrm>
              <a:custGeom>
                <a:avLst/>
                <a:gdLst>
                  <a:gd name="T0" fmla="*/ 0 w 1404"/>
                  <a:gd name="T1" fmla="*/ 681 h 931"/>
                  <a:gd name="T2" fmla="*/ 30 w 1404"/>
                  <a:gd name="T3" fmla="*/ 435 h 931"/>
                  <a:gd name="T4" fmla="*/ 241 w 1404"/>
                  <a:gd name="T5" fmla="*/ 301 h 931"/>
                  <a:gd name="T6" fmla="*/ 268 w 1404"/>
                  <a:gd name="T7" fmla="*/ 142 h 931"/>
                  <a:gd name="T8" fmla="*/ 423 w 1404"/>
                  <a:gd name="T9" fmla="*/ 106 h 931"/>
                  <a:gd name="T10" fmla="*/ 537 w 1404"/>
                  <a:gd name="T11" fmla="*/ 157 h 931"/>
                  <a:gd name="T12" fmla="*/ 717 w 1404"/>
                  <a:gd name="T13" fmla="*/ 141 h 931"/>
                  <a:gd name="T14" fmla="*/ 948 w 1404"/>
                  <a:gd name="T15" fmla="*/ 0 h 931"/>
                  <a:gd name="T16" fmla="*/ 1105 w 1404"/>
                  <a:gd name="T17" fmla="*/ 105 h 931"/>
                  <a:gd name="T18" fmla="*/ 1225 w 1404"/>
                  <a:gd name="T19" fmla="*/ 215 h 931"/>
                  <a:gd name="T20" fmla="*/ 1404 w 1404"/>
                  <a:gd name="T21" fmla="*/ 292 h 931"/>
                  <a:gd name="T22" fmla="*/ 1270 w 1404"/>
                  <a:gd name="T23" fmla="*/ 451 h 931"/>
                  <a:gd name="T24" fmla="*/ 1075 w 1404"/>
                  <a:gd name="T25" fmla="*/ 531 h 931"/>
                  <a:gd name="T26" fmla="*/ 1075 w 1404"/>
                  <a:gd name="T27" fmla="*/ 751 h 931"/>
                  <a:gd name="T28" fmla="*/ 720 w 1404"/>
                  <a:gd name="T29" fmla="*/ 931 h 931"/>
                  <a:gd name="T30" fmla="*/ 0 w 1404"/>
                  <a:gd name="T31" fmla="*/ 68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04" h="931">
                    <a:moveTo>
                      <a:pt x="0" y="681"/>
                    </a:moveTo>
                    <a:lnTo>
                      <a:pt x="30" y="435"/>
                    </a:lnTo>
                    <a:lnTo>
                      <a:pt x="241" y="301"/>
                    </a:lnTo>
                    <a:lnTo>
                      <a:pt x="268" y="142"/>
                    </a:lnTo>
                    <a:lnTo>
                      <a:pt x="423" y="106"/>
                    </a:lnTo>
                    <a:lnTo>
                      <a:pt x="537" y="157"/>
                    </a:lnTo>
                    <a:lnTo>
                      <a:pt x="717" y="141"/>
                    </a:lnTo>
                    <a:lnTo>
                      <a:pt x="948" y="0"/>
                    </a:lnTo>
                    <a:lnTo>
                      <a:pt x="1105" y="105"/>
                    </a:lnTo>
                    <a:lnTo>
                      <a:pt x="1225" y="215"/>
                    </a:lnTo>
                    <a:lnTo>
                      <a:pt x="1404" y="292"/>
                    </a:lnTo>
                    <a:lnTo>
                      <a:pt x="1270" y="451"/>
                    </a:lnTo>
                    <a:lnTo>
                      <a:pt x="1075" y="531"/>
                    </a:lnTo>
                    <a:lnTo>
                      <a:pt x="1075" y="751"/>
                    </a:lnTo>
                    <a:lnTo>
                      <a:pt x="720" y="93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2"/>
              <p:cNvSpPr>
                <a:spLocks/>
              </p:cNvSpPr>
              <p:nvPr/>
            </p:nvSpPr>
            <p:spPr bwMode="auto">
              <a:xfrm>
                <a:off x="4643881" y="3475175"/>
                <a:ext cx="552450" cy="487363"/>
              </a:xfrm>
              <a:custGeom>
                <a:avLst/>
                <a:gdLst>
                  <a:gd name="T0" fmla="*/ 1945 w 1945"/>
                  <a:gd name="T1" fmla="*/ 1404 h 1841"/>
                  <a:gd name="T2" fmla="*/ 1786 w 1945"/>
                  <a:gd name="T3" fmla="*/ 1242 h 1841"/>
                  <a:gd name="T4" fmla="*/ 1246 w 1945"/>
                  <a:gd name="T5" fmla="*/ 692 h 1841"/>
                  <a:gd name="T6" fmla="*/ 1081 w 1945"/>
                  <a:gd name="T7" fmla="*/ 222 h 1841"/>
                  <a:gd name="T8" fmla="*/ 1035 w 1945"/>
                  <a:gd name="T9" fmla="*/ 0 h 1841"/>
                  <a:gd name="T10" fmla="*/ 916 w 1945"/>
                  <a:gd name="T11" fmla="*/ 47 h 1841"/>
                  <a:gd name="T12" fmla="*/ 751 w 1945"/>
                  <a:gd name="T13" fmla="*/ 72 h 1841"/>
                  <a:gd name="T14" fmla="*/ 516 w 1945"/>
                  <a:gd name="T15" fmla="*/ 252 h 1841"/>
                  <a:gd name="T16" fmla="*/ 501 w 1945"/>
                  <a:gd name="T17" fmla="*/ 372 h 1841"/>
                  <a:gd name="T18" fmla="*/ 346 w 1945"/>
                  <a:gd name="T19" fmla="*/ 362 h 1841"/>
                  <a:gd name="T20" fmla="*/ 231 w 1945"/>
                  <a:gd name="T21" fmla="*/ 392 h 1841"/>
                  <a:gd name="T22" fmla="*/ 216 w 1945"/>
                  <a:gd name="T23" fmla="*/ 602 h 1841"/>
                  <a:gd name="T24" fmla="*/ 256 w 1945"/>
                  <a:gd name="T25" fmla="*/ 807 h 1841"/>
                  <a:gd name="T26" fmla="*/ 366 w 1945"/>
                  <a:gd name="T27" fmla="*/ 916 h 1841"/>
                  <a:gd name="T28" fmla="*/ 352 w 1945"/>
                  <a:gd name="T29" fmla="*/ 1001 h 1841"/>
                  <a:gd name="T30" fmla="*/ 91 w 1945"/>
                  <a:gd name="T31" fmla="*/ 941 h 1841"/>
                  <a:gd name="T32" fmla="*/ 0 w 1945"/>
                  <a:gd name="T33" fmla="*/ 1107 h 1841"/>
                  <a:gd name="T34" fmla="*/ 258 w 1945"/>
                  <a:gd name="T35" fmla="*/ 1280 h 1841"/>
                  <a:gd name="T36" fmla="*/ 393 w 1945"/>
                  <a:gd name="T37" fmla="*/ 1400 h 1841"/>
                  <a:gd name="T38" fmla="*/ 439 w 1945"/>
                  <a:gd name="T39" fmla="*/ 1541 h 1841"/>
                  <a:gd name="T40" fmla="*/ 690 w 1945"/>
                  <a:gd name="T41" fmla="*/ 1547 h 1841"/>
                  <a:gd name="T42" fmla="*/ 1008 w 1945"/>
                  <a:gd name="T43" fmla="*/ 1757 h 1841"/>
                  <a:gd name="T44" fmla="*/ 1027 w 1945"/>
                  <a:gd name="T45" fmla="*/ 1841 h 1841"/>
                  <a:gd name="T46" fmla="*/ 1236 w 1945"/>
                  <a:gd name="T47" fmla="*/ 1707 h 1841"/>
                  <a:gd name="T48" fmla="*/ 1262 w 1945"/>
                  <a:gd name="T49" fmla="*/ 1547 h 1841"/>
                  <a:gd name="T50" fmla="*/ 1416 w 1945"/>
                  <a:gd name="T51" fmla="*/ 1512 h 1841"/>
                  <a:gd name="T52" fmla="*/ 1531 w 1945"/>
                  <a:gd name="T53" fmla="*/ 1562 h 1841"/>
                  <a:gd name="T54" fmla="*/ 1711 w 1945"/>
                  <a:gd name="T55" fmla="*/ 1547 h 1841"/>
                  <a:gd name="T56" fmla="*/ 1945 w 1945"/>
                  <a:gd name="T57" fmla="*/ 1404 h 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45" h="1841">
                    <a:moveTo>
                      <a:pt x="1945" y="1404"/>
                    </a:moveTo>
                    <a:lnTo>
                      <a:pt x="1786" y="1242"/>
                    </a:lnTo>
                    <a:lnTo>
                      <a:pt x="1246" y="692"/>
                    </a:lnTo>
                    <a:lnTo>
                      <a:pt x="1081" y="222"/>
                    </a:lnTo>
                    <a:lnTo>
                      <a:pt x="1035" y="0"/>
                    </a:lnTo>
                    <a:lnTo>
                      <a:pt x="916" y="47"/>
                    </a:lnTo>
                    <a:lnTo>
                      <a:pt x="751" y="72"/>
                    </a:lnTo>
                    <a:lnTo>
                      <a:pt x="516" y="252"/>
                    </a:lnTo>
                    <a:lnTo>
                      <a:pt x="501" y="372"/>
                    </a:lnTo>
                    <a:lnTo>
                      <a:pt x="346" y="362"/>
                    </a:lnTo>
                    <a:lnTo>
                      <a:pt x="231" y="392"/>
                    </a:lnTo>
                    <a:lnTo>
                      <a:pt x="216" y="602"/>
                    </a:lnTo>
                    <a:lnTo>
                      <a:pt x="256" y="807"/>
                    </a:lnTo>
                    <a:lnTo>
                      <a:pt x="366" y="916"/>
                    </a:lnTo>
                    <a:lnTo>
                      <a:pt x="352" y="1001"/>
                    </a:lnTo>
                    <a:lnTo>
                      <a:pt x="91" y="941"/>
                    </a:lnTo>
                    <a:lnTo>
                      <a:pt x="0" y="1107"/>
                    </a:lnTo>
                    <a:lnTo>
                      <a:pt x="258" y="1280"/>
                    </a:lnTo>
                    <a:lnTo>
                      <a:pt x="393" y="1400"/>
                    </a:lnTo>
                    <a:lnTo>
                      <a:pt x="439" y="1541"/>
                    </a:lnTo>
                    <a:lnTo>
                      <a:pt x="690" y="1547"/>
                    </a:lnTo>
                    <a:lnTo>
                      <a:pt x="1008" y="1757"/>
                    </a:lnTo>
                    <a:lnTo>
                      <a:pt x="1027" y="1841"/>
                    </a:lnTo>
                    <a:lnTo>
                      <a:pt x="1236" y="1707"/>
                    </a:lnTo>
                    <a:lnTo>
                      <a:pt x="1262" y="1547"/>
                    </a:lnTo>
                    <a:lnTo>
                      <a:pt x="1416" y="1512"/>
                    </a:lnTo>
                    <a:lnTo>
                      <a:pt x="1531" y="1562"/>
                    </a:lnTo>
                    <a:lnTo>
                      <a:pt x="1711" y="1547"/>
                    </a:lnTo>
                    <a:lnTo>
                      <a:pt x="1945" y="140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13"/>
              <p:cNvSpPr>
                <a:spLocks/>
              </p:cNvSpPr>
              <p:nvPr/>
            </p:nvSpPr>
            <p:spPr bwMode="auto">
              <a:xfrm>
                <a:off x="4162868" y="3414850"/>
                <a:ext cx="771525" cy="727075"/>
              </a:xfrm>
              <a:custGeom>
                <a:avLst/>
                <a:gdLst>
                  <a:gd name="T0" fmla="*/ 691 w 2716"/>
                  <a:gd name="T1" fmla="*/ 0 h 2741"/>
                  <a:gd name="T2" fmla="*/ 565 w 2716"/>
                  <a:gd name="T3" fmla="*/ 71 h 2741"/>
                  <a:gd name="T4" fmla="*/ 460 w 2716"/>
                  <a:gd name="T5" fmla="*/ 61 h 2741"/>
                  <a:gd name="T6" fmla="*/ 463 w 2716"/>
                  <a:gd name="T7" fmla="*/ 285 h 2741"/>
                  <a:gd name="T8" fmla="*/ 223 w 2716"/>
                  <a:gd name="T9" fmla="*/ 506 h 2741"/>
                  <a:gd name="T10" fmla="*/ 100 w 2716"/>
                  <a:gd name="T11" fmla="*/ 511 h 2741"/>
                  <a:gd name="T12" fmla="*/ 0 w 2716"/>
                  <a:gd name="T13" fmla="*/ 741 h 2741"/>
                  <a:gd name="T14" fmla="*/ 375 w 2716"/>
                  <a:gd name="T15" fmla="*/ 1406 h 2741"/>
                  <a:gd name="T16" fmla="*/ 715 w 2716"/>
                  <a:gd name="T17" fmla="*/ 1711 h 2741"/>
                  <a:gd name="T18" fmla="*/ 1105 w 2716"/>
                  <a:gd name="T19" fmla="*/ 2231 h 2741"/>
                  <a:gd name="T20" fmla="*/ 1486 w 2716"/>
                  <a:gd name="T21" fmla="*/ 2431 h 2741"/>
                  <a:gd name="T22" fmla="*/ 1606 w 2716"/>
                  <a:gd name="T23" fmla="*/ 2671 h 2741"/>
                  <a:gd name="T24" fmla="*/ 1721 w 2716"/>
                  <a:gd name="T25" fmla="*/ 2636 h 2741"/>
                  <a:gd name="T26" fmla="*/ 1856 w 2716"/>
                  <a:gd name="T27" fmla="*/ 2611 h 2741"/>
                  <a:gd name="T28" fmla="*/ 1981 w 2716"/>
                  <a:gd name="T29" fmla="*/ 2726 h 2741"/>
                  <a:gd name="T30" fmla="*/ 2207 w 2716"/>
                  <a:gd name="T31" fmla="*/ 2713 h 2741"/>
                  <a:gd name="T32" fmla="*/ 2321 w 2716"/>
                  <a:gd name="T33" fmla="*/ 2741 h 2741"/>
                  <a:gd name="T34" fmla="*/ 2474 w 2716"/>
                  <a:gd name="T35" fmla="*/ 2576 h 2741"/>
                  <a:gd name="T36" fmla="*/ 2564 w 2716"/>
                  <a:gd name="T37" fmla="*/ 2411 h 2741"/>
                  <a:gd name="T38" fmla="*/ 2686 w 2716"/>
                  <a:gd name="T39" fmla="*/ 2312 h 2741"/>
                  <a:gd name="T40" fmla="*/ 2716 w 2716"/>
                  <a:gd name="T41" fmla="*/ 2066 h 2741"/>
                  <a:gd name="T42" fmla="*/ 2701 w 2716"/>
                  <a:gd name="T43" fmla="*/ 1984 h 2741"/>
                  <a:gd name="T44" fmla="*/ 2381 w 2716"/>
                  <a:gd name="T45" fmla="*/ 1771 h 2741"/>
                  <a:gd name="T46" fmla="*/ 2131 w 2716"/>
                  <a:gd name="T47" fmla="*/ 1766 h 2741"/>
                  <a:gd name="T48" fmla="*/ 2081 w 2716"/>
                  <a:gd name="T49" fmla="*/ 1621 h 2741"/>
                  <a:gd name="T50" fmla="*/ 1946 w 2716"/>
                  <a:gd name="T51" fmla="*/ 1501 h 2741"/>
                  <a:gd name="T52" fmla="*/ 1691 w 2716"/>
                  <a:gd name="T53" fmla="*/ 1331 h 2741"/>
                  <a:gd name="T54" fmla="*/ 1781 w 2716"/>
                  <a:gd name="T55" fmla="*/ 1166 h 2741"/>
                  <a:gd name="T56" fmla="*/ 2041 w 2716"/>
                  <a:gd name="T57" fmla="*/ 1226 h 2741"/>
                  <a:gd name="T58" fmla="*/ 2056 w 2716"/>
                  <a:gd name="T59" fmla="*/ 1141 h 2741"/>
                  <a:gd name="T60" fmla="*/ 1946 w 2716"/>
                  <a:gd name="T61" fmla="*/ 1031 h 2741"/>
                  <a:gd name="T62" fmla="*/ 1906 w 2716"/>
                  <a:gd name="T63" fmla="*/ 821 h 2741"/>
                  <a:gd name="T64" fmla="*/ 1922 w 2716"/>
                  <a:gd name="T65" fmla="*/ 615 h 2741"/>
                  <a:gd name="T66" fmla="*/ 2041 w 2716"/>
                  <a:gd name="T67" fmla="*/ 586 h 2741"/>
                  <a:gd name="T68" fmla="*/ 2192 w 2716"/>
                  <a:gd name="T69" fmla="*/ 597 h 2741"/>
                  <a:gd name="T70" fmla="*/ 2207 w 2716"/>
                  <a:gd name="T71" fmla="*/ 477 h 2741"/>
                  <a:gd name="T72" fmla="*/ 2041 w 2716"/>
                  <a:gd name="T73" fmla="*/ 286 h 2741"/>
                  <a:gd name="T74" fmla="*/ 1861 w 2716"/>
                  <a:gd name="T75" fmla="*/ 496 h 2741"/>
                  <a:gd name="T76" fmla="*/ 1555 w 2716"/>
                  <a:gd name="T77" fmla="*/ 599 h 2741"/>
                  <a:gd name="T78" fmla="*/ 1215 w 2716"/>
                  <a:gd name="T79" fmla="*/ 821 h 2741"/>
                  <a:gd name="T80" fmla="*/ 985 w 2716"/>
                  <a:gd name="T81" fmla="*/ 566 h 2741"/>
                  <a:gd name="T82" fmla="*/ 925 w 2716"/>
                  <a:gd name="T83" fmla="*/ 376 h 2741"/>
                  <a:gd name="T84" fmla="*/ 785 w 2716"/>
                  <a:gd name="T85" fmla="*/ 362 h 2741"/>
                  <a:gd name="T86" fmla="*/ 660 w 2716"/>
                  <a:gd name="T87" fmla="*/ 256 h 2741"/>
                  <a:gd name="T88" fmla="*/ 691 w 2716"/>
                  <a:gd name="T89" fmla="*/ 0 h 2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6" h="2741">
                    <a:moveTo>
                      <a:pt x="691" y="0"/>
                    </a:moveTo>
                    <a:lnTo>
                      <a:pt x="565" y="71"/>
                    </a:lnTo>
                    <a:lnTo>
                      <a:pt x="460" y="61"/>
                    </a:lnTo>
                    <a:lnTo>
                      <a:pt x="463" y="285"/>
                    </a:lnTo>
                    <a:lnTo>
                      <a:pt x="223" y="506"/>
                    </a:lnTo>
                    <a:lnTo>
                      <a:pt x="100" y="511"/>
                    </a:lnTo>
                    <a:lnTo>
                      <a:pt x="0" y="741"/>
                    </a:lnTo>
                    <a:lnTo>
                      <a:pt x="375" y="1406"/>
                    </a:lnTo>
                    <a:lnTo>
                      <a:pt x="715" y="1711"/>
                    </a:lnTo>
                    <a:lnTo>
                      <a:pt x="1105" y="2231"/>
                    </a:lnTo>
                    <a:lnTo>
                      <a:pt x="1486" y="2431"/>
                    </a:lnTo>
                    <a:lnTo>
                      <a:pt x="1606" y="2671"/>
                    </a:lnTo>
                    <a:lnTo>
                      <a:pt x="1721" y="2636"/>
                    </a:lnTo>
                    <a:lnTo>
                      <a:pt x="1856" y="2611"/>
                    </a:lnTo>
                    <a:lnTo>
                      <a:pt x="1981" y="2726"/>
                    </a:lnTo>
                    <a:lnTo>
                      <a:pt x="2207" y="2713"/>
                    </a:lnTo>
                    <a:lnTo>
                      <a:pt x="2321" y="2741"/>
                    </a:lnTo>
                    <a:lnTo>
                      <a:pt x="2474" y="2576"/>
                    </a:lnTo>
                    <a:lnTo>
                      <a:pt x="2564" y="2411"/>
                    </a:lnTo>
                    <a:lnTo>
                      <a:pt x="2686" y="2312"/>
                    </a:lnTo>
                    <a:lnTo>
                      <a:pt x="2716" y="2066"/>
                    </a:lnTo>
                    <a:lnTo>
                      <a:pt x="2701" y="1984"/>
                    </a:lnTo>
                    <a:lnTo>
                      <a:pt x="2381" y="1771"/>
                    </a:lnTo>
                    <a:lnTo>
                      <a:pt x="2131" y="1766"/>
                    </a:lnTo>
                    <a:lnTo>
                      <a:pt x="2081" y="1621"/>
                    </a:lnTo>
                    <a:lnTo>
                      <a:pt x="1946" y="1501"/>
                    </a:lnTo>
                    <a:lnTo>
                      <a:pt x="1691" y="1331"/>
                    </a:lnTo>
                    <a:lnTo>
                      <a:pt x="1781" y="1166"/>
                    </a:lnTo>
                    <a:lnTo>
                      <a:pt x="2041" y="1226"/>
                    </a:lnTo>
                    <a:lnTo>
                      <a:pt x="2056" y="1141"/>
                    </a:lnTo>
                    <a:lnTo>
                      <a:pt x="1946" y="1031"/>
                    </a:lnTo>
                    <a:lnTo>
                      <a:pt x="1906" y="821"/>
                    </a:lnTo>
                    <a:lnTo>
                      <a:pt x="1922" y="615"/>
                    </a:lnTo>
                    <a:lnTo>
                      <a:pt x="2041" y="586"/>
                    </a:lnTo>
                    <a:lnTo>
                      <a:pt x="2192" y="597"/>
                    </a:lnTo>
                    <a:lnTo>
                      <a:pt x="2207" y="477"/>
                    </a:lnTo>
                    <a:lnTo>
                      <a:pt x="2041" y="286"/>
                    </a:lnTo>
                    <a:lnTo>
                      <a:pt x="1861" y="496"/>
                    </a:lnTo>
                    <a:lnTo>
                      <a:pt x="1555" y="599"/>
                    </a:lnTo>
                    <a:lnTo>
                      <a:pt x="1215" y="821"/>
                    </a:lnTo>
                    <a:lnTo>
                      <a:pt x="985" y="566"/>
                    </a:lnTo>
                    <a:lnTo>
                      <a:pt x="925" y="376"/>
                    </a:lnTo>
                    <a:lnTo>
                      <a:pt x="785" y="362"/>
                    </a:lnTo>
                    <a:lnTo>
                      <a:pt x="660" y="256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4BAFC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14"/>
              <p:cNvSpPr>
                <a:spLocks/>
              </p:cNvSpPr>
              <p:nvPr/>
            </p:nvSpPr>
            <p:spPr bwMode="auto">
              <a:xfrm>
                <a:off x="3770756" y="2719525"/>
                <a:ext cx="709612" cy="922338"/>
              </a:xfrm>
              <a:custGeom>
                <a:avLst/>
                <a:gdLst>
                  <a:gd name="T0" fmla="*/ 219 w 2493"/>
                  <a:gd name="T1" fmla="*/ 823 h 3477"/>
                  <a:gd name="T2" fmla="*/ 339 w 2493"/>
                  <a:gd name="T3" fmla="*/ 1013 h 3477"/>
                  <a:gd name="T4" fmla="*/ 354 w 2493"/>
                  <a:gd name="T5" fmla="*/ 1418 h 3477"/>
                  <a:gd name="T6" fmla="*/ 284 w 2493"/>
                  <a:gd name="T7" fmla="*/ 1643 h 3477"/>
                  <a:gd name="T8" fmla="*/ 539 w 2493"/>
                  <a:gd name="T9" fmla="*/ 2038 h 3477"/>
                  <a:gd name="T10" fmla="*/ 459 w 2493"/>
                  <a:gd name="T11" fmla="*/ 2413 h 3477"/>
                  <a:gd name="T12" fmla="*/ 669 w 2493"/>
                  <a:gd name="T13" fmla="*/ 2458 h 3477"/>
                  <a:gd name="T14" fmla="*/ 714 w 2493"/>
                  <a:gd name="T15" fmla="*/ 2648 h 3477"/>
                  <a:gd name="T16" fmla="*/ 1134 w 2493"/>
                  <a:gd name="T17" fmla="*/ 3118 h 3477"/>
                  <a:gd name="T18" fmla="*/ 1109 w 2493"/>
                  <a:gd name="T19" fmla="*/ 3188 h 3477"/>
                  <a:gd name="T20" fmla="*/ 1029 w 2493"/>
                  <a:gd name="T21" fmla="*/ 3263 h 3477"/>
                  <a:gd name="T22" fmla="*/ 1059 w 2493"/>
                  <a:gd name="T23" fmla="*/ 3373 h 3477"/>
                  <a:gd name="T24" fmla="*/ 1119 w 2493"/>
                  <a:gd name="T25" fmla="*/ 3433 h 3477"/>
                  <a:gd name="T26" fmla="*/ 1164 w 2493"/>
                  <a:gd name="T27" fmla="*/ 3353 h 3477"/>
                  <a:gd name="T28" fmla="*/ 1300 w 2493"/>
                  <a:gd name="T29" fmla="*/ 3373 h 3477"/>
                  <a:gd name="T30" fmla="*/ 1444 w 2493"/>
                  <a:gd name="T31" fmla="*/ 3477 h 3477"/>
                  <a:gd name="T32" fmla="*/ 1380 w 2493"/>
                  <a:gd name="T33" fmla="*/ 3361 h 3477"/>
                  <a:gd name="T34" fmla="*/ 1480 w 2493"/>
                  <a:gd name="T35" fmla="*/ 3133 h 3477"/>
                  <a:gd name="T36" fmla="*/ 1602 w 2493"/>
                  <a:gd name="T37" fmla="*/ 3129 h 3477"/>
                  <a:gd name="T38" fmla="*/ 1842 w 2493"/>
                  <a:gd name="T39" fmla="*/ 2905 h 3477"/>
                  <a:gd name="T40" fmla="*/ 1838 w 2493"/>
                  <a:gd name="T41" fmla="*/ 2681 h 3477"/>
                  <a:gd name="T42" fmla="*/ 1945 w 2493"/>
                  <a:gd name="T43" fmla="*/ 2693 h 3477"/>
                  <a:gd name="T44" fmla="*/ 2068 w 2493"/>
                  <a:gd name="T45" fmla="*/ 2624 h 3477"/>
                  <a:gd name="T46" fmla="*/ 2160 w 2493"/>
                  <a:gd name="T47" fmla="*/ 2307 h 3477"/>
                  <a:gd name="T48" fmla="*/ 2080 w 2493"/>
                  <a:gd name="T49" fmla="*/ 2185 h 3477"/>
                  <a:gd name="T50" fmla="*/ 2172 w 2493"/>
                  <a:gd name="T51" fmla="*/ 2095 h 3477"/>
                  <a:gd name="T52" fmla="*/ 2400 w 2493"/>
                  <a:gd name="T53" fmla="*/ 2001 h 3477"/>
                  <a:gd name="T54" fmla="*/ 2265 w 2493"/>
                  <a:gd name="T55" fmla="*/ 1823 h 3477"/>
                  <a:gd name="T56" fmla="*/ 2490 w 2493"/>
                  <a:gd name="T57" fmla="*/ 1569 h 3477"/>
                  <a:gd name="T58" fmla="*/ 2493 w 2493"/>
                  <a:gd name="T59" fmla="*/ 1464 h 3477"/>
                  <a:gd name="T60" fmla="*/ 2395 w 2493"/>
                  <a:gd name="T61" fmla="*/ 1363 h 3477"/>
                  <a:gd name="T62" fmla="*/ 2290 w 2493"/>
                  <a:gd name="T63" fmla="*/ 1323 h 3477"/>
                  <a:gd name="T64" fmla="*/ 2115 w 2493"/>
                  <a:gd name="T65" fmla="*/ 1213 h 3477"/>
                  <a:gd name="T66" fmla="*/ 2035 w 2493"/>
                  <a:gd name="T67" fmla="*/ 1088 h 3477"/>
                  <a:gd name="T68" fmla="*/ 2065 w 2493"/>
                  <a:gd name="T69" fmla="*/ 763 h 3477"/>
                  <a:gd name="T70" fmla="*/ 1725 w 2493"/>
                  <a:gd name="T71" fmla="*/ 638 h 3477"/>
                  <a:gd name="T72" fmla="*/ 1425 w 2493"/>
                  <a:gd name="T73" fmla="*/ 728 h 3477"/>
                  <a:gd name="T74" fmla="*/ 1260 w 2493"/>
                  <a:gd name="T75" fmla="*/ 733 h 3477"/>
                  <a:gd name="T76" fmla="*/ 924 w 2493"/>
                  <a:gd name="T77" fmla="*/ 593 h 3477"/>
                  <a:gd name="T78" fmla="*/ 494 w 2493"/>
                  <a:gd name="T79" fmla="*/ 278 h 3477"/>
                  <a:gd name="T80" fmla="*/ 195 w 2493"/>
                  <a:gd name="T81" fmla="*/ 0 h 3477"/>
                  <a:gd name="T82" fmla="*/ 0 w 2493"/>
                  <a:gd name="T83" fmla="*/ 134 h 3477"/>
                  <a:gd name="T84" fmla="*/ 264 w 2493"/>
                  <a:gd name="T85" fmla="*/ 598 h 3477"/>
                  <a:gd name="T86" fmla="*/ 219 w 2493"/>
                  <a:gd name="T87" fmla="*/ 82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93" h="3477">
                    <a:moveTo>
                      <a:pt x="219" y="823"/>
                    </a:moveTo>
                    <a:lnTo>
                      <a:pt x="339" y="1013"/>
                    </a:lnTo>
                    <a:lnTo>
                      <a:pt x="354" y="1418"/>
                    </a:lnTo>
                    <a:lnTo>
                      <a:pt x="284" y="1643"/>
                    </a:lnTo>
                    <a:lnTo>
                      <a:pt x="539" y="2038"/>
                    </a:lnTo>
                    <a:lnTo>
                      <a:pt x="459" y="2413"/>
                    </a:lnTo>
                    <a:lnTo>
                      <a:pt x="669" y="2458"/>
                    </a:lnTo>
                    <a:lnTo>
                      <a:pt x="714" y="2648"/>
                    </a:lnTo>
                    <a:lnTo>
                      <a:pt x="1134" y="3118"/>
                    </a:lnTo>
                    <a:lnTo>
                      <a:pt x="1109" y="3188"/>
                    </a:lnTo>
                    <a:lnTo>
                      <a:pt x="1029" y="3263"/>
                    </a:lnTo>
                    <a:lnTo>
                      <a:pt x="1059" y="3373"/>
                    </a:lnTo>
                    <a:lnTo>
                      <a:pt x="1119" y="3433"/>
                    </a:lnTo>
                    <a:lnTo>
                      <a:pt x="1164" y="3353"/>
                    </a:lnTo>
                    <a:lnTo>
                      <a:pt x="1300" y="3373"/>
                    </a:lnTo>
                    <a:lnTo>
                      <a:pt x="1444" y="3477"/>
                    </a:lnTo>
                    <a:lnTo>
                      <a:pt x="1380" y="3361"/>
                    </a:lnTo>
                    <a:lnTo>
                      <a:pt x="1480" y="3133"/>
                    </a:lnTo>
                    <a:lnTo>
                      <a:pt x="1602" y="3129"/>
                    </a:lnTo>
                    <a:lnTo>
                      <a:pt x="1842" y="2905"/>
                    </a:lnTo>
                    <a:lnTo>
                      <a:pt x="1838" y="2681"/>
                    </a:lnTo>
                    <a:lnTo>
                      <a:pt x="1945" y="2693"/>
                    </a:lnTo>
                    <a:lnTo>
                      <a:pt x="2068" y="2624"/>
                    </a:lnTo>
                    <a:lnTo>
                      <a:pt x="2160" y="2307"/>
                    </a:lnTo>
                    <a:lnTo>
                      <a:pt x="2080" y="2185"/>
                    </a:lnTo>
                    <a:lnTo>
                      <a:pt x="2172" y="2095"/>
                    </a:lnTo>
                    <a:lnTo>
                      <a:pt x="2400" y="2001"/>
                    </a:lnTo>
                    <a:lnTo>
                      <a:pt x="2265" y="1823"/>
                    </a:lnTo>
                    <a:lnTo>
                      <a:pt x="2490" y="1569"/>
                    </a:lnTo>
                    <a:lnTo>
                      <a:pt x="2493" y="1464"/>
                    </a:lnTo>
                    <a:lnTo>
                      <a:pt x="2395" y="1363"/>
                    </a:lnTo>
                    <a:lnTo>
                      <a:pt x="2290" y="1323"/>
                    </a:lnTo>
                    <a:lnTo>
                      <a:pt x="2115" y="1213"/>
                    </a:lnTo>
                    <a:lnTo>
                      <a:pt x="2035" y="1088"/>
                    </a:lnTo>
                    <a:lnTo>
                      <a:pt x="2065" y="763"/>
                    </a:lnTo>
                    <a:lnTo>
                      <a:pt x="1725" y="638"/>
                    </a:lnTo>
                    <a:lnTo>
                      <a:pt x="1425" y="728"/>
                    </a:lnTo>
                    <a:lnTo>
                      <a:pt x="1260" y="733"/>
                    </a:lnTo>
                    <a:lnTo>
                      <a:pt x="924" y="593"/>
                    </a:lnTo>
                    <a:lnTo>
                      <a:pt x="494" y="278"/>
                    </a:lnTo>
                    <a:lnTo>
                      <a:pt x="195" y="0"/>
                    </a:lnTo>
                    <a:lnTo>
                      <a:pt x="0" y="134"/>
                    </a:lnTo>
                    <a:lnTo>
                      <a:pt x="264" y="598"/>
                    </a:lnTo>
                    <a:lnTo>
                      <a:pt x="219" y="82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15"/>
              <p:cNvSpPr>
                <a:spLocks/>
              </p:cNvSpPr>
              <p:nvPr/>
            </p:nvSpPr>
            <p:spPr bwMode="auto">
              <a:xfrm>
                <a:off x="4350193" y="3135450"/>
                <a:ext cx="392112" cy="496888"/>
              </a:xfrm>
              <a:custGeom>
                <a:avLst/>
                <a:gdLst>
                  <a:gd name="T0" fmla="*/ 450 w 1380"/>
                  <a:gd name="T1" fmla="*/ 0 h 1875"/>
                  <a:gd name="T2" fmla="*/ 225 w 1380"/>
                  <a:gd name="T3" fmla="*/ 255 h 1875"/>
                  <a:gd name="T4" fmla="*/ 360 w 1380"/>
                  <a:gd name="T5" fmla="*/ 433 h 1875"/>
                  <a:gd name="T6" fmla="*/ 136 w 1380"/>
                  <a:gd name="T7" fmla="*/ 523 h 1875"/>
                  <a:gd name="T8" fmla="*/ 40 w 1380"/>
                  <a:gd name="T9" fmla="*/ 615 h 1875"/>
                  <a:gd name="T10" fmla="*/ 120 w 1380"/>
                  <a:gd name="T11" fmla="*/ 740 h 1875"/>
                  <a:gd name="T12" fmla="*/ 30 w 1380"/>
                  <a:gd name="T13" fmla="*/ 1050 h 1875"/>
                  <a:gd name="T14" fmla="*/ 0 w 1380"/>
                  <a:gd name="T15" fmla="*/ 1310 h 1875"/>
                  <a:gd name="T16" fmla="*/ 120 w 1380"/>
                  <a:gd name="T17" fmla="*/ 1415 h 1875"/>
                  <a:gd name="T18" fmla="*/ 265 w 1380"/>
                  <a:gd name="T19" fmla="*/ 1430 h 1875"/>
                  <a:gd name="T20" fmla="*/ 324 w 1380"/>
                  <a:gd name="T21" fmla="*/ 1621 h 1875"/>
                  <a:gd name="T22" fmla="*/ 555 w 1380"/>
                  <a:gd name="T23" fmla="*/ 1875 h 1875"/>
                  <a:gd name="T24" fmla="*/ 896 w 1380"/>
                  <a:gd name="T25" fmla="*/ 1651 h 1875"/>
                  <a:gd name="T26" fmla="*/ 1200 w 1380"/>
                  <a:gd name="T27" fmla="*/ 1550 h 1875"/>
                  <a:gd name="T28" fmla="*/ 1380 w 1380"/>
                  <a:gd name="T29" fmla="*/ 1340 h 1875"/>
                  <a:gd name="T30" fmla="*/ 1125 w 1380"/>
                  <a:gd name="T31" fmla="*/ 1099 h 1875"/>
                  <a:gd name="T32" fmla="*/ 1122 w 1380"/>
                  <a:gd name="T33" fmla="*/ 933 h 1875"/>
                  <a:gd name="T34" fmla="*/ 1035 w 1380"/>
                  <a:gd name="T35" fmla="*/ 657 h 1875"/>
                  <a:gd name="T36" fmla="*/ 990 w 1380"/>
                  <a:gd name="T37" fmla="*/ 365 h 1875"/>
                  <a:gd name="T38" fmla="*/ 870 w 1380"/>
                  <a:gd name="T39" fmla="*/ 376 h 1875"/>
                  <a:gd name="T40" fmla="*/ 835 w 1380"/>
                  <a:gd name="T41" fmla="*/ 285 h 1875"/>
                  <a:gd name="T42" fmla="*/ 625 w 1380"/>
                  <a:gd name="T43" fmla="*/ 135 h 1875"/>
                  <a:gd name="T44" fmla="*/ 450 w 1380"/>
                  <a:gd name="T45" fmla="*/ 0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80" h="1875">
                    <a:moveTo>
                      <a:pt x="450" y="0"/>
                    </a:moveTo>
                    <a:lnTo>
                      <a:pt x="225" y="255"/>
                    </a:lnTo>
                    <a:lnTo>
                      <a:pt x="360" y="433"/>
                    </a:lnTo>
                    <a:lnTo>
                      <a:pt x="136" y="523"/>
                    </a:lnTo>
                    <a:lnTo>
                      <a:pt x="40" y="615"/>
                    </a:lnTo>
                    <a:lnTo>
                      <a:pt x="120" y="740"/>
                    </a:lnTo>
                    <a:lnTo>
                      <a:pt x="30" y="1050"/>
                    </a:lnTo>
                    <a:lnTo>
                      <a:pt x="0" y="1310"/>
                    </a:lnTo>
                    <a:lnTo>
                      <a:pt x="120" y="1415"/>
                    </a:lnTo>
                    <a:lnTo>
                      <a:pt x="265" y="1430"/>
                    </a:lnTo>
                    <a:lnTo>
                      <a:pt x="324" y="1621"/>
                    </a:lnTo>
                    <a:lnTo>
                      <a:pt x="555" y="1875"/>
                    </a:lnTo>
                    <a:lnTo>
                      <a:pt x="896" y="1651"/>
                    </a:lnTo>
                    <a:lnTo>
                      <a:pt x="1200" y="1550"/>
                    </a:lnTo>
                    <a:lnTo>
                      <a:pt x="1380" y="1340"/>
                    </a:lnTo>
                    <a:lnTo>
                      <a:pt x="1125" y="1099"/>
                    </a:lnTo>
                    <a:lnTo>
                      <a:pt x="1122" y="933"/>
                    </a:lnTo>
                    <a:lnTo>
                      <a:pt x="1035" y="657"/>
                    </a:lnTo>
                    <a:lnTo>
                      <a:pt x="990" y="365"/>
                    </a:lnTo>
                    <a:lnTo>
                      <a:pt x="870" y="376"/>
                    </a:lnTo>
                    <a:lnTo>
                      <a:pt x="835" y="285"/>
                    </a:lnTo>
                    <a:lnTo>
                      <a:pt x="625" y="135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16"/>
              <p:cNvSpPr>
                <a:spLocks/>
              </p:cNvSpPr>
              <p:nvPr/>
            </p:nvSpPr>
            <p:spPr bwMode="auto">
              <a:xfrm>
                <a:off x="4451793" y="3011625"/>
                <a:ext cx="485775" cy="530225"/>
              </a:xfrm>
              <a:custGeom>
                <a:avLst/>
                <a:gdLst>
                  <a:gd name="T0" fmla="*/ 468 w 1710"/>
                  <a:gd name="T1" fmla="*/ 0 h 1995"/>
                  <a:gd name="T2" fmla="*/ 320 w 1710"/>
                  <a:gd name="T3" fmla="*/ 29 h 1995"/>
                  <a:gd name="T4" fmla="*/ 89 w 1710"/>
                  <a:gd name="T5" fmla="*/ 75 h 1995"/>
                  <a:gd name="T6" fmla="*/ 0 w 1710"/>
                  <a:gd name="T7" fmla="*/ 259 h 1995"/>
                  <a:gd name="T8" fmla="*/ 102 w 1710"/>
                  <a:gd name="T9" fmla="*/ 360 h 1995"/>
                  <a:gd name="T10" fmla="*/ 96 w 1710"/>
                  <a:gd name="T11" fmla="*/ 466 h 1995"/>
                  <a:gd name="T12" fmla="*/ 275 w 1710"/>
                  <a:gd name="T13" fmla="*/ 604 h 1995"/>
                  <a:gd name="T14" fmla="*/ 480 w 1710"/>
                  <a:gd name="T15" fmla="*/ 750 h 1995"/>
                  <a:gd name="T16" fmla="*/ 515 w 1710"/>
                  <a:gd name="T17" fmla="*/ 840 h 1995"/>
                  <a:gd name="T18" fmla="*/ 635 w 1710"/>
                  <a:gd name="T19" fmla="*/ 830 h 1995"/>
                  <a:gd name="T20" fmla="*/ 680 w 1710"/>
                  <a:gd name="T21" fmla="*/ 1126 h 1995"/>
                  <a:gd name="T22" fmla="*/ 765 w 1710"/>
                  <a:gd name="T23" fmla="*/ 1396 h 1995"/>
                  <a:gd name="T24" fmla="*/ 770 w 1710"/>
                  <a:gd name="T25" fmla="*/ 1567 h 1995"/>
                  <a:gd name="T26" fmla="*/ 1027 w 1710"/>
                  <a:gd name="T27" fmla="*/ 1808 h 1995"/>
                  <a:gd name="T28" fmla="*/ 1192 w 1710"/>
                  <a:gd name="T29" fmla="*/ 1995 h 1995"/>
                  <a:gd name="T30" fmla="*/ 1426 w 1710"/>
                  <a:gd name="T31" fmla="*/ 1817 h 1995"/>
                  <a:gd name="T32" fmla="*/ 1591 w 1710"/>
                  <a:gd name="T33" fmla="*/ 1791 h 1995"/>
                  <a:gd name="T34" fmla="*/ 1710 w 1710"/>
                  <a:gd name="T35" fmla="*/ 1746 h 1995"/>
                  <a:gd name="T36" fmla="*/ 1701 w 1710"/>
                  <a:gd name="T37" fmla="*/ 1441 h 1995"/>
                  <a:gd name="T38" fmla="*/ 1486 w 1710"/>
                  <a:gd name="T39" fmla="*/ 900 h 1995"/>
                  <a:gd name="T40" fmla="*/ 996 w 1710"/>
                  <a:gd name="T41" fmla="*/ 420 h 1995"/>
                  <a:gd name="T42" fmla="*/ 635 w 1710"/>
                  <a:gd name="T43" fmla="*/ 134 h 1995"/>
                  <a:gd name="T44" fmla="*/ 468 w 1710"/>
                  <a:gd name="T45" fmla="*/ 0 h 1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10" h="1995">
                    <a:moveTo>
                      <a:pt x="468" y="0"/>
                    </a:moveTo>
                    <a:lnTo>
                      <a:pt x="320" y="29"/>
                    </a:lnTo>
                    <a:lnTo>
                      <a:pt x="89" y="75"/>
                    </a:lnTo>
                    <a:lnTo>
                      <a:pt x="0" y="259"/>
                    </a:lnTo>
                    <a:lnTo>
                      <a:pt x="102" y="360"/>
                    </a:lnTo>
                    <a:lnTo>
                      <a:pt x="96" y="466"/>
                    </a:lnTo>
                    <a:lnTo>
                      <a:pt x="275" y="604"/>
                    </a:lnTo>
                    <a:lnTo>
                      <a:pt x="480" y="750"/>
                    </a:lnTo>
                    <a:lnTo>
                      <a:pt x="515" y="840"/>
                    </a:lnTo>
                    <a:lnTo>
                      <a:pt x="635" y="830"/>
                    </a:lnTo>
                    <a:lnTo>
                      <a:pt x="680" y="1126"/>
                    </a:lnTo>
                    <a:lnTo>
                      <a:pt x="765" y="1396"/>
                    </a:lnTo>
                    <a:lnTo>
                      <a:pt x="770" y="1567"/>
                    </a:lnTo>
                    <a:lnTo>
                      <a:pt x="1027" y="1808"/>
                    </a:lnTo>
                    <a:lnTo>
                      <a:pt x="1192" y="1995"/>
                    </a:lnTo>
                    <a:lnTo>
                      <a:pt x="1426" y="1817"/>
                    </a:lnTo>
                    <a:lnTo>
                      <a:pt x="1591" y="1791"/>
                    </a:lnTo>
                    <a:lnTo>
                      <a:pt x="1710" y="1746"/>
                    </a:lnTo>
                    <a:lnTo>
                      <a:pt x="1701" y="1441"/>
                    </a:lnTo>
                    <a:lnTo>
                      <a:pt x="1486" y="900"/>
                    </a:lnTo>
                    <a:lnTo>
                      <a:pt x="996" y="420"/>
                    </a:lnTo>
                    <a:lnTo>
                      <a:pt x="635" y="134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 17"/>
              <p:cNvSpPr>
                <a:spLocks/>
              </p:cNvSpPr>
              <p:nvPr/>
            </p:nvSpPr>
            <p:spPr bwMode="auto">
              <a:xfrm>
                <a:off x="3626293" y="2468700"/>
                <a:ext cx="958850" cy="612775"/>
              </a:xfrm>
              <a:custGeom>
                <a:avLst/>
                <a:gdLst>
                  <a:gd name="T0" fmla="*/ 0 w 3376"/>
                  <a:gd name="T1" fmla="*/ 701 h 2310"/>
                  <a:gd name="T2" fmla="*/ 86 w 3376"/>
                  <a:gd name="T3" fmla="*/ 520 h 2310"/>
                  <a:gd name="T4" fmla="*/ 174 w 3376"/>
                  <a:gd name="T5" fmla="*/ 512 h 2310"/>
                  <a:gd name="T6" fmla="*/ 226 w 3376"/>
                  <a:gd name="T7" fmla="*/ 325 h 2310"/>
                  <a:gd name="T8" fmla="*/ 222 w 3376"/>
                  <a:gd name="T9" fmla="*/ 163 h 2310"/>
                  <a:gd name="T10" fmla="*/ 306 w 3376"/>
                  <a:gd name="T11" fmla="*/ 0 h 2310"/>
                  <a:gd name="T12" fmla="*/ 495 w 3376"/>
                  <a:gd name="T13" fmla="*/ 29 h 2310"/>
                  <a:gd name="T14" fmla="*/ 660 w 3376"/>
                  <a:gd name="T15" fmla="*/ 11 h 2310"/>
                  <a:gd name="T16" fmla="*/ 875 w 3376"/>
                  <a:gd name="T17" fmla="*/ 70 h 2310"/>
                  <a:gd name="T18" fmla="*/ 1007 w 3376"/>
                  <a:gd name="T19" fmla="*/ 53 h 2310"/>
                  <a:gd name="T20" fmla="*/ 1031 w 3376"/>
                  <a:gd name="T21" fmla="*/ 176 h 2310"/>
                  <a:gd name="T22" fmla="*/ 1247 w 3376"/>
                  <a:gd name="T23" fmla="*/ 212 h 2310"/>
                  <a:gd name="T24" fmla="*/ 1395 w 3376"/>
                  <a:gd name="T25" fmla="*/ 406 h 2310"/>
                  <a:gd name="T26" fmla="*/ 1562 w 3376"/>
                  <a:gd name="T27" fmla="*/ 422 h 2310"/>
                  <a:gd name="T28" fmla="*/ 1683 w 3376"/>
                  <a:gd name="T29" fmla="*/ 316 h 2310"/>
                  <a:gd name="T30" fmla="*/ 1864 w 3376"/>
                  <a:gd name="T31" fmla="*/ 460 h 2310"/>
                  <a:gd name="T32" fmla="*/ 2345 w 3376"/>
                  <a:gd name="T33" fmla="*/ 455 h 2310"/>
                  <a:gd name="T34" fmla="*/ 2522 w 3376"/>
                  <a:gd name="T35" fmla="*/ 521 h 2310"/>
                  <a:gd name="T36" fmla="*/ 2669 w 3376"/>
                  <a:gd name="T37" fmla="*/ 631 h 2310"/>
                  <a:gd name="T38" fmla="*/ 2792 w 3376"/>
                  <a:gd name="T39" fmla="*/ 550 h 2310"/>
                  <a:gd name="T40" fmla="*/ 3002 w 3376"/>
                  <a:gd name="T41" fmla="*/ 521 h 2310"/>
                  <a:gd name="T42" fmla="*/ 3212 w 3376"/>
                  <a:gd name="T43" fmla="*/ 584 h 2310"/>
                  <a:gd name="T44" fmla="*/ 3325 w 3376"/>
                  <a:gd name="T45" fmla="*/ 688 h 2310"/>
                  <a:gd name="T46" fmla="*/ 3151 w 3376"/>
                  <a:gd name="T47" fmla="*/ 850 h 2310"/>
                  <a:gd name="T48" fmla="*/ 3161 w 3376"/>
                  <a:gd name="T49" fmla="*/ 1015 h 2310"/>
                  <a:gd name="T50" fmla="*/ 3041 w 3376"/>
                  <a:gd name="T51" fmla="*/ 1060 h 2310"/>
                  <a:gd name="T52" fmla="*/ 2881 w 3376"/>
                  <a:gd name="T53" fmla="*/ 1000 h 2310"/>
                  <a:gd name="T54" fmla="*/ 2801 w 3376"/>
                  <a:gd name="T55" fmla="*/ 1105 h 2310"/>
                  <a:gd name="T56" fmla="*/ 2906 w 3376"/>
                  <a:gd name="T57" fmla="*/ 1156 h 2310"/>
                  <a:gd name="T58" fmla="*/ 3046 w 3376"/>
                  <a:gd name="T59" fmla="*/ 1171 h 2310"/>
                  <a:gd name="T60" fmla="*/ 3121 w 3376"/>
                  <a:gd name="T61" fmla="*/ 1120 h 2310"/>
                  <a:gd name="T62" fmla="*/ 3131 w 3376"/>
                  <a:gd name="T63" fmla="*/ 1366 h 2310"/>
                  <a:gd name="T64" fmla="*/ 3221 w 3376"/>
                  <a:gd name="T65" fmla="*/ 1696 h 2310"/>
                  <a:gd name="T66" fmla="*/ 3376 w 3376"/>
                  <a:gd name="T67" fmla="*/ 2051 h 2310"/>
                  <a:gd name="T68" fmla="*/ 2996 w 3376"/>
                  <a:gd name="T69" fmla="*/ 2126 h 2310"/>
                  <a:gd name="T70" fmla="*/ 2908 w 3376"/>
                  <a:gd name="T71" fmla="*/ 2310 h 2310"/>
                  <a:gd name="T72" fmla="*/ 2809 w 3376"/>
                  <a:gd name="T73" fmla="*/ 2272 h 2310"/>
                  <a:gd name="T74" fmla="*/ 2630 w 3376"/>
                  <a:gd name="T75" fmla="*/ 2162 h 2310"/>
                  <a:gd name="T76" fmla="*/ 2546 w 3376"/>
                  <a:gd name="T77" fmla="*/ 2034 h 2310"/>
                  <a:gd name="T78" fmla="*/ 2576 w 3376"/>
                  <a:gd name="T79" fmla="*/ 1709 h 2310"/>
                  <a:gd name="T80" fmla="*/ 2242 w 3376"/>
                  <a:gd name="T81" fmla="*/ 1583 h 2310"/>
                  <a:gd name="T82" fmla="*/ 1940 w 3376"/>
                  <a:gd name="T83" fmla="*/ 1672 h 2310"/>
                  <a:gd name="T84" fmla="*/ 1772 w 3376"/>
                  <a:gd name="T85" fmla="*/ 1678 h 2310"/>
                  <a:gd name="T86" fmla="*/ 1433 w 3376"/>
                  <a:gd name="T87" fmla="*/ 1539 h 2310"/>
                  <a:gd name="T88" fmla="*/ 1007 w 3376"/>
                  <a:gd name="T89" fmla="*/ 1226 h 2310"/>
                  <a:gd name="T90" fmla="*/ 704 w 3376"/>
                  <a:gd name="T91" fmla="*/ 944 h 2310"/>
                  <a:gd name="T92" fmla="*/ 511 w 3376"/>
                  <a:gd name="T93" fmla="*/ 1080 h 2310"/>
                  <a:gd name="T94" fmla="*/ 163 w 3376"/>
                  <a:gd name="T95" fmla="*/ 739 h 2310"/>
                  <a:gd name="T96" fmla="*/ 0 w 3376"/>
                  <a:gd name="T97" fmla="*/ 701 h 2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76" h="2310">
                    <a:moveTo>
                      <a:pt x="0" y="701"/>
                    </a:moveTo>
                    <a:lnTo>
                      <a:pt x="86" y="520"/>
                    </a:lnTo>
                    <a:lnTo>
                      <a:pt x="174" y="512"/>
                    </a:lnTo>
                    <a:lnTo>
                      <a:pt x="226" y="325"/>
                    </a:lnTo>
                    <a:lnTo>
                      <a:pt x="222" y="163"/>
                    </a:lnTo>
                    <a:lnTo>
                      <a:pt x="306" y="0"/>
                    </a:lnTo>
                    <a:lnTo>
                      <a:pt x="495" y="29"/>
                    </a:lnTo>
                    <a:lnTo>
                      <a:pt x="660" y="11"/>
                    </a:lnTo>
                    <a:lnTo>
                      <a:pt x="875" y="70"/>
                    </a:lnTo>
                    <a:lnTo>
                      <a:pt x="1007" y="53"/>
                    </a:lnTo>
                    <a:lnTo>
                      <a:pt x="1031" y="176"/>
                    </a:lnTo>
                    <a:lnTo>
                      <a:pt x="1247" y="212"/>
                    </a:lnTo>
                    <a:lnTo>
                      <a:pt x="1395" y="406"/>
                    </a:lnTo>
                    <a:lnTo>
                      <a:pt x="1562" y="422"/>
                    </a:lnTo>
                    <a:lnTo>
                      <a:pt x="1683" y="316"/>
                    </a:lnTo>
                    <a:lnTo>
                      <a:pt x="1864" y="460"/>
                    </a:lnTo>
                    <a:lnTo>
                      <a:pt x="2345" y="455"/>
                    </a:lnTo>
                    <a:lnTo>
                      <a:pt x="2522" y="521"/>
                    </a:lnTo>
                    <a:lnTo>
                      <a:pt x="2669" y="631"/>
                    </a:lnTo>
                    <a:lnTo>
                      <a:pt x="2792" y="550"/>
                    </a:lnTo>
                    <a:lnTo>
                      <a:pt x="3002" y="521"/>
                    </a:lnTo>
                    <a:lnTo>
                      <a:pt x="3212" y="584"/>
                    </a:lnTo>
                    <a:lnTo>
                      <a:pt x="3325" y="688"/>
                    </a:lnTo>
                    <a:lnTo>
                      <a:pt x="3151" y="850"/>
                    </a:lnTo>
                    <a:lnTo>
                      <a:pt x="3161" y="1015"/>
                    </a:lnTo>
                    <a:lnTo>
                      <a:pt x="3041" y="1060"/>
                    </a:lnTo>
                    <a:lnTo>
                      <a:pt x="2881" y="1000"/>
                    </a:lnTo>
                    <a:lnTo>
                      <a:pt x="2801" y="1105"/>
                    </a:lnTo>
                    <a:lnTo>
                      <a:pt x="2906" y="1156"/>
                    </a:lnTo>
                    <a:lnTo>
                      <a:pt x="3046" y="1171"/>
                    </a:lnTo>
                    <a:lnTo>
                      <a:pt x="3121" y="1120"/>
                    </a:lnTo>
                    <a:lnTo>
                      <a:pt x="3131" y="1366"/>
                    </a:lnTo>
                    <a:lnTo>
                      <a:pt x="3221" y="1696"/>
                    </a:lnTo>
                    <a:lnTo>
                      <a:pt x="3376" y="2051"/>
                    </a:lnTo>
                    <a:lnTo>
                      <a:pt x="2996" y="2126"/>
                    </a:lnTo>
                    <a:lnTo>
                      <a:pt x="2908" y="2310"/>
                    </a:lnTo>
                    <a:lnTo>
                      <a:pt x="2809" y="2272"/>
                    </a:lnTo>
                    <a:lnTo>
                      <a:pt x="2630" y="2162"/>
                    </a:lnTo>
                    <a:lnTo>
                      <a:pt x="2546" y="2034"/>
                    </a:lnTo>
                    <a:lnTo>
                      <a:pt x="2576" y="1709"/>
                    </a:lnTo>
                    <a:lnTo>
                      <a:pt x="2242" y="1583"/>
                    </a:lnTo>
                    <a:lnTo>
                      <a:pt x="1940" y="1672"/>
                    </a:lnTo>
                    <a:lnTo>
                      <a:pt x="1772" y="1678"/>
                    </a:lnTo>
                    <a:lnTo>
                      <a:pt x="1433" y="1539"/>
                    </a:lnTo>
                    <a:lnTo>
                      <a:pt x="1007" y="1226"/>
                    </a:lnTo>
                    <a:lnTo>
                      <a:pt x="704" y="944"/>
                    </a:lnTo>
                    <a:lnTo>
                      <a:pt x="511" y="1080"/>
                    </a:lnTo>
                    <a:lnTo>
                      <a:pt x="163" y="739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 18"/>
              <p:cNvSpPr>
                <a:spLocks/>
              </p:cNvSpPr>
              <p:nvPr/>
            </p:nvSpPr>
            <p:spPr bwMode="auto">
              <a:xfrm>
                <a:off x="3475481" y="1916250"/>
                <a:ext cx="817562" cy="690563"/>
              </a:xfrm>
              <a:custGeom>
                <a:avLst/>
                <a:gdLst>
                  <a:gd name="T0" fmla="*/ 840 w 2876"/>
                  <a:gd name="T1" fmla="*/ 63 h 2606"/>
                  <a:gd name="T2" fmla="*/ 830 w 2876"/>
                  <a:gd name="T3" fmla="*/ 195 h 2606"/>
                  <a:gd name="T4" fmla="*/ 819 w 2876"/>
                  <a:gd name="T5" fmla="*/ 300 h 2606"/>
                  <a:gd name="T6" fmla="*/ 757 w 2876"/>
                  <a:gd name="T7" fmla="*/ 473 h 2606"/>
                  <a:gd name="T8" fmla="*/ 550 w 2876"/>
                  <a:gd name="T9" fmla="*/ 612 h 2606"/>
                  <a:gd name="T10" fmla="*/ 561 w 2876"/>
                  <a:gd name="T11" fmla="*/ 842 h 2606"/>
                  <a:gd name="T12" fmla="*/ 490 w 2876"/>
                  <a:gd name="T13" fmla="*/ 902 h 2606"/>
                  <a:gd name="T14" fmla="*/ 409 w 2876"/>
                  <a:gd name="T15" fmla="*/ 890 h 2606"/>
                  <a:gd name="T16" fmla="*/ 370 w 2876"/>
                  <a:gd name="T17" fmla="*/ 698 h 2606"/>
                  <a:gd name="T18" fmla="*/ 275 w 2876"/>
                  <a:gd name="T19" fmla="*/ 825 h 2606"/>
                  <a:gd name="T20" fmla="*/ 230 w 2876"/>
                  <a:gd name="T21" fmla="*/ 1140 h 2606"/>
                  <a:gd name="T22" fmla="*/ 305 w 2876"/>
                  <a:gd name="T23" fmla="*/ 1336 h 2606"/>
                  <a:gd name="T24" fmla="*/ 345 w 2876"/>
                  <a:gd name="T25" fmla="*/ 1636 h 2606"/>
                  <a:gd name="T26" fmla="*/ 225 w 2876"/>
                  <a:gd name="T27" fmla="*/ 1681 h 2606"/>
                  <a:gd name="T28" fmla="*/ 75 w 2876"/>
                  <a:gd name="T29" fmla="*/ 1576 h 2606"/>
                  <a:gd name="T30" fmla="*/ 0 w 2876"/>
                  <a:gd name="T31" fmla="*/ 1696 h 2606"/>
                  <a:gd name="T32" fmla="*/ 20 w 2876"/>
                  <a:gd name="T33" fmla="*/ 1811 h 2606"/>
                  <a:gd name="T34" fmla="*/ 65 w 2876"/>
                  <a:gd name="T35" fmla="*/ 2071 h 2606"/>
                  <a:gd name="T36" fmla="*/ 315 w 2876"/>
                  <a:gd name="T37" fmla="*/ 2081 h 2606"/>
                  <a:gd name="T38" fmla="*/ 395 w 2876"/>
                  <a:gd name="T39" fmla="*/ 2206 h 2606"/>
                  <a:gd name="T40" fmla="*/ 540 w 2876"/>
                  <a:gd name="T41" fmla="*/ 2441 h 2606"/>
                  <a:gd name="T42" fmla="*/ 618 w 2876"/>
                  <a:gd name="T43" fmla="*/ 2606 h 2606"/>
                  <a:gd name="T44" fmla="*/ 705 w 2876"/>
                  <a:gd name="T45" fmla="*/ 2596 h 2606"/>
                  <a:gd name="T46" fmla="*/ 755 w 2876"/>
                  <a:gd name="T47" fmla="*/ 2416 h 2606"/>
                  <a:gd name="T48" fmla="*/ 750 w 2876"/>
                  <a:gd name="T49" fmla="*/ 2251 h 2606"/>
                  <a:gd name="T50" fmla="*/ 835 w 2876"/>
                  <a:gd name="T51" fmla="*/ 2086 h 2606"/>
                  <a:gd name="T52" fmla="*/ 1025 w 2876"/>
                  <a:gd name="T53" fmla="*/ 2116 h 2606"/>
                  <a:gd name="T54" fmla="*/ 1190 w 2876"/>
                  <a:gd name="T55" fmla="*/ 2096 h 2606"/>
                  <a:gd name="T56" fmla="*/ 1400 w 2876"/>
                  <a:gd name="T57" fmla="*/ 2156 h 2606"/>
                  <a:gd name="T58" fmla="*/ 1536 w 2876"/>
                  <a:gd name="T59" fmla="*/ 2141 h 2606"/>
                  <a:gd name="T60" fmla="*/ 1561 w 2876"/>
                  <a:gd name="T61" fmla="*/ 2261 h 2606"/>
                  <a:gd name="T62" fmla="*/ 1776 w 2876"/>
                  <a:gd name="T63" fmla="*/ 2296 h 2606"/>
                  <a:gd name="T64" fmla="*/ 1921 w 2876"/>
                  <a:gd name="T65" fmla="*/ 2491 h 2606"/>
                  <a:gd name="T66" fmla="*/ 2091 w 2876"/>
                  <a:gd name="T67" fmla="*/ 2506 h 2606"/>
                  <a:gd name="T68" fmla="*/ 2211 w 2876"/>
                  <a:gd name="T69" fmla="*/ 2401 h 2606"/>
                  <a:gd name="T70" fmla="*/ 2391 w 2876"/>
                  <a:gd name="T71" fmla="*/ 2546 h 2606"/>
                  <a:gd name="T72" fmla="*/ 2876 w 2876"/>
                  <a:gd name="T73" fmla="*/ 2541 h 2606"/>
                  <a:gd name="T74" fmla="*/ 2595 w 2876"/>
                  <a:gd name="T75" fmla="*/ 2292 h 2606"/>
                  <a:gd name="T76" fmla="*/ 2340 w 2876"/>
                  <a:gd name="T77" fmla="*/ 2013 h 2606"/>
                  <a:gd name="T78" fmla="*/ 2239 w 2876"/>
                  <a:gd name="T79" fmla="*/ 1719 h 2606"/>
                  <a:gd name="T80" fmla="*/ 2271 w 2876"/>
                  <a:gd name="T81" fmla="*/ 1556 h 2606"/>
                  <a:gd name="T82" fmla="*/ 2436 w 2876"/>
                  <a:gd name="T83" fmla="*/ 1321 h 2606"/>
                  <a:gd name="T84" fmla="*/ 2463 w 2876"/>
                  <a:gd name="T85" fmla="*/ 1212 h 2606"/>
                  <a:gd name="T86" fmla="*/ 2269 w 2876"/>
                  <a:gd name="T87" fmla="*/ 1316 h 2606"/>
                  <a:gd name="T88" fmla="*/ 2176 w 2876"/>
                  <a:gd name="T89" fmla="*/ 1181 h 2606"/>
                  <a:gd name="T90" fmla="*/ 2182 w 2876"/>
                  <a:gd name="T91" fmla="*/ 944 h 2606"/>
                  <a:gd name="T92" fmla="*/ 2311 w 2876"/>
                  <a:gd name="T93" fmla="*/ 728 h 2606"/>
                  <a:gd name="T94" fmla="*/ 2406 w 2876"/>
                  <a:gd name="T95" fmla="*/ 416 h 2606"/>
                  <a:gd name="T96" fmla="*/ 2413 w 2876"/>
                  <a:gd name="T97" fmla="*/ 266 h 2606"/>
                  <a:gd name="T98" fmla="*/ 2080 w 2876"/>
                  <a:gd name="T99" fmla="*/ 93 h 2606"/>
                  <a:gd name="T100" fmla="*/ 1821 w 2876"/>
                  <a:gd name="T101" fmla="*/ 25 h 2606"/>
                  <a:gd name="T102" fmla="*/ 1741 w 2876"/>
                  <a:gd name="T103" fmla="*/ 220 h 2606"/>
                  <a:gd name="T104" fmla="*/ 1776 w 2876"/>
                  <a:gd name="T105" fmla="*/ 435 h 2606"/>
                  <a:gd name="T106" fmla="*/ 1741 w 2876"/>
                  <a:gd name="T107" fmla="*/ 490 h 2606"/>
                  <a:gd name="T108" fmla="*/ 1560 w 2876"/>
                  <a:gd name="T109" fmla="*/ 383 h 2606"/>
                  <a:gd name="T110" fmla="*/ 1380 w 2876"/>
                  <a:gd name="T111" fmla="*/ 261 h 2606"/>
                  <a:gd name="T112" fmla="*/ 1239 w 2876"/>
                  <a:gd name="T113" fmla="*/ 338 h 2606"/>
                  <a:gd name="T114" fmla="*/ 1100 w 2876"/>
                  <a:gd name="T115" fmla="*/ 300 h 2606"/>
                  <a:gd name="T116" fmla="*/ 1010 w 2876"/>
                  <a:gd name="T117" fmla="*/ 0 h 2606"/>
                  <a:gd name="T118" fmla="*/ 903 w 2876"/>
                  <a:gd name="T119" fmla="*/ 0 h 2606"/>
                  <a:gd name="T120" fmla="*/ 840 w 2876"/>
                  <a:gd name="T121" fmla="*/ 63 h 2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76" h="2606">
                    <a:moveTo>
                      <a:pt x="840" y="63"/>
                    </a:moveTo>
                    <a:lnTo>
                      <a:pt x="830" y="195"/>
                    </a:lnTo>
                    <a:lnTo>
                      <a:pt x="819" y="300"/>
                    </a:lnTo>
                    <a:lnTo>
                      <a:pt x="757" y="473"/>
                    </a:lnTo>
                    <a:lnTo>
                      <a:pt x="550" y="612"/>
                    </a:lnTo>
                    <a:lnTo>
                      <a:pt x="561" y="842"/>
                    </a:lnTo>
                    <a:lnTo>
                      <a:pt x="490" y="902"/>
                    </a:lnTo>
                    <a:lnTo>
                      <a:pt x="409" y="890"/>
                    </a:lnTo>
                    <a:lnTo>
                      <a:pt x="370" y="698"/>
                    </a:lnTo>
                    <a:lnTo>
                      <a:pt x="275" y="825"/>
                    </a:lnTo>
                    <a:lnTo>
                      <a:pt x="230" y="1140"/>
                    </a:lnTo>
                    <a:lnTo>
                      <a:pt x="305" y="1336"/>
                    </a:lnTo>
                    <a:lnTo>
                      <a:pt x="345" y="1636"/>
                    </a:lnTo>
                    <a:lnTo>
                      <a:pt x="225" y="1681"/>
                    </a:lnTo>
                    <a:lnTo>
                      <a:pt x="75" y="1576"/>
                    </a:lnTo>
                    <a:lnTo>
                      <a:pt x="0" y="1696"/>
                    </a:lnTo>
                    <a:lnTo>
                      <a:pt x="20" y="1811"/>
                    </a:lnTo>
                    <a:lnTo>
                      <a:pt x="65" y="2071"/>
                    </a:lnTo>
                    <a:lnTo>
                      <a:pt x="315" y="2081"/>
                    </a:lnTo>
                    <a:lnTo>
                      <a:pt x="395" y="2206"/>
                    </a:lnTo>
                    <a:lnTo>
                      <a:pt x="540" y="2441"/>
                    </a:lnTo>
                    <a:lnTo>
                      <a:pt x="618" y="2606"/>
                    </a:lnTo>
                    <a:lnTo>
                      <a:pt x="705" y="2596"/>
                    </a:lnTo>
                    <a:lnTo>
                      <a:pt x="755" y="2416"/>
                    </a:lnTo>
                    <a:lnTo>
                      <a:pt x="750" y="2251"/>
                    </a:lnTo>
                    <a:lnTo>
                      <a:pt x="835" y="2086"/>
                    </a:lnTo>
                    <a:lnTo>
                      <a:pt x="1025" y="2116"/>
                    </a:lnTo>
                    <a:lnTo>
                      <a:pt x="1190" y="2096"/>
                    </a:lnTo>
                    <a:lnTo>
                      <a:pt x="1400" y="2156"/>
                    </a:lnTo>
                    <a:lnTo>
                      <a:pt x="1536" y="2141"/>
                    </a:lnTo>
                    <a:lnTo>
                      <a:pt x="1561" y="2261"/>
                    </a:lnTo>
                    <a:lnTo>
                      <a:pt x="1776" y="2296"/>
                    </a:lnTo>
                    <a:lnTo>
                      <a:pt x="1921" y="2491"/>
                    </a:lnTo>
                    <a:lnTo>
                      <a:pt x="2091" y="2506"/>
                    </a:lnTo>
                    <a:lnTo>
                      <a:pt x="2211" y="2401"/>
                    </a:lnTo>
                    <a:lnTo>
                      <a:pt x="2391" y="2546"/>
                    </a:lnTo>
                    <a:lnTo>
                      <a:pt x="2876" y="2541"/>
                    </a:lnTo>
                    <a:lnTo>
                      <a:pt x="2595" y="2292"/>
                    </a:lnTo>
                    <a:lnTo>
                      <a:pt x="2340" y="2013"/>
                    </a:lnTo>
                    <a:lnTo>
                      <a:pt x="2239" y="1719"/>
                    </a:lnTo>
                    <a:lnTo>
                      <a:pt x="2271" y="1556"/>
                    </a:lnTo>
                    <a:lnTo>
                      <a:pt x="2436" y="1321"/>
                    </a:lnTo>
                    <a:lnTo>
                      <a:pt x="2463" y="1212"/>
                    </a:lnTo>
                    <a:lnTo>
                      <a:pt x="2269" y="1316"/>
                    </a:lnTo>
                    <a:lnTo>
                      <a:pt x="2176" y="1181"/>
                    </a:lnTo>
                    <a:lnTo>
                      <a:pt x="2182" y="944"/>
                    </a:lnTo>
                    <a:lnTo>
                      <a:pt x="2311" y="728"/>
                    </a:lnTo>
                    <a:lnTo>
                      <a:pt x="2406" y="416"/>
                    </a:lnTo>
                    <a:lnTo>
                      <a:pt x="2413" y="266"/>
                    </a:lnTo>
                    <a:lnTo>
                      <a:pt x="2080" y="93"/>
                    </a:lnTo>
                    <a:lnTo>
                      <a:pt x="1821" y="25"/>
                    </a:lnTo>
                    <a:lnTo>
                      <a:pt x="1741" y="220"/>
                    </a:lnTo>
                    <a:lnTo>
                      <a:pt x="1776" y="435"/>
                    </a:lnTo>
                    <a:lnTo>
                      <a:pt x="1741" y="490"/>
                    </a:lnTo>
                    <a:lnTo>
                      <a:pt x="1560" y="383"/>
                    </a:lnTo>
                    <a:lnTo>
                      <a:pt x="1380" y="261"/>
                    </a:lnTo>
                    <a:lnTo>
                      <a:pt x="1239" y="338"/>
                    </a:lnTo>
                    <a:lnTo>
                      <a:pt x="1100" y="300"/>
                    </a:lnTo>
                    <a:lnTo>
                      <a:pt x="1010" y="0"/>
                    </a:lnTo>
                    <a:lnTo>
                      <a:pt x="903" y="0"/>
                    </a:lnTo>
                    <a:lnTo>
                      <a:pt x="840" y="63"/>
                    </a:lnTo>
                    <a:close/>
                  </a:path>
                </a:pathLst>
              </a:custGeom>
              <a:solidFill>
                <a:srgbClr val="5082BE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4112068" y="1981338"/>
                <a:ext cx="728662" cy="669925"/>
              </a:xfrm>
              <a:custGeom>
                <a:avLst/>
                <a:gdLst>
                  <a:gd name="T0" fmla="*/ 760 w 2566"/>
                  <a:gd name="T1" fmla="*/ 934 h 2525"/>
                  <a:gd name="T2" fmla="*/ 985 w 2566"/>
                  <a:gd name="T3" fmla="*/ 801 h 2525"/>
                  <a:gd name="T4" fmla="*/ 1180 w 2566"/>
                  <a:gd name="T5" fmla="*/ 899 h 2525"/>
                  <a:gd name="T6" fmla="*/ 1279 w 2566"/>
                  <a:gd name="T7" fmla="*/ 754 h 2525"/>
                  <a:gd name="T8" fmla="*/ 1448 w 2566"/>
                  <a:gd name="T9" fmla="*/ 696 h 2525"/>
                  <a:gd name="T10" fmla="*/ 1546 w 2566"/>
                  <a:gd name="T11" fmla="*/ 696 h 2525"/>
                  <a:gd name="T12" fmla="*/ 1316 w 2566"/>
                  <a:gd name="T13" fmla="*/ 249 h 2525"/>
                  <a:gd name="T14" fmla="*/ 1768 w 2566"/>
                  <a:gd name="T15" fmla="*/ 0 h 2525"/>
                  <a:gd name="T16" fmla="*/ 2011 w 2566"/>
                  <a:gd name="T17" fmla="*/ 4 h 2525"/>
                  <a:gd name="T18" fmla="*/ 2162 w 2566"/>
                  <a:gd name="T19" fmla="*/ 124 h 2525"/>
                  <a:gd name="T20" fmla="*/ 2456 w 2566"/>
                  <a:gd name="T21" fmla="*/ 139 h 2525"/>
                  <a:gd name="T22" fmla="*/ 2251 w 2566"/>
                  <a:gd name="T23" fmla="*/ 404 h 2525"/>
                  <a:gd name="T24" fmla="*/ 2311 w 2566"/>
                  <a:gd name="T25" fmla="*/ 516 h 2525"/>
                  <a:gd name="T26" fmla="*/ 2551 w 2566"/>
                  <a:gd name="T27" fmla="*/ 574 h 2525"/>
                  <a:gd name="T28" fmla="*/ 2566 w 2566"/>
                  <a:gd name="T29" fmla="*/ 839 h 2525"/>
                  <a:gd name="T30" fmla="*/ 2501 w 2566"/>
                  <a:gd name="T31" fmla="*/ 1114 h 2525"/>
                  <a:gd name="T32" fmla="*/ 2566 w 2566"/>
                  <a:gd name="T33" fmla="*/ 1370 h 2525"/>
                  <a:gd name="T34" fmla="*/ 2401 w 2566"/>
                  <a:gd name="T35" fmla="*/ 1440 h 2525"/>
                  <a:gd name="T36" fmla="*/ 2396 w 2566"/>
                  <a:gd name="T37" fmla="*/ 1605 h 2525"/>
                  <a:gd name="T38" fmla="*/ 2111 w 2566"/>
                  <a:gd name="T39" fmla="*/ 1620 h 2525"/>
                  <a:gd name="T40" fmla="*/ 1886 w 2566"/>
                  <a:gd name="T41" fmla="*/ 1725 h 2525"/>
                  <a:gd name="T42" fmla="*/ 1561 w 2566"/>
                  <a:gd name="T43" fmla="*/ 1710 h 2525"/>
                  <a:gd name="T44" fmla="*/ 1421 w 2566"/>
                  <a:gd name="T45" fmla="*/ 2025 h 2525"/>
                  <a:gd name="T46" fmla="*/ 1526 w 2566"/>
                  <a:gd name="T47" fmla="*/ 2205 h 2525"/>
                  <a:gd name="T48" fmla="*/ 1616 w 2566"/>
                  <a:gd name="T49" fmla="*/ 2525 h 2525"/>
                  <a:gd name="T50" fmla="*/ 1501 w 2566"/>
                  <a:gd name="T51" fmla="*/ 2420 h 2525"/>
                  <a:gd name="T52" fmla="*/ 1291 w 2566"/>
                  <a:gd name="T53" fmla="*/ 2355 h 2525"/>
                  <a:gd name="T54" fmla="*/ 1080 w 2566"/>
                  <a:gd name="T55" fmla="*/ 2385 h 2525"/>
                  <a:gd name="T56" fmla="*/ 960 w 2566"/>
                  <a:gd name="T57" fmla="*/ 2465 h 2525"/>
                  <a:gd name="T58" fmla="*/ 810 w 2566"/>
                  <a:gd name="T59" fmla="*/ 2355 h 2525"/>
                  <a:gd name="T60" fmla="*/ 640 w 2566"/>
                  <a:gd name="T61" fmla="*/ 2292 h 2525"/>
                  <a:gd name="T62" fmla="*/ 345 w 2566"/>
                  <a:gd name="T63" fmla="*/ 2030 h 2525"/>
                  <a:gd name="T64" fmla="*/ 100 w 2566"/>
                  <a:gd name="T65" fmla="*/ 1760 h 2525"/>
                  <a:gd name="T66" fmla="*/ 0 w 2566"/>
                  <a:gd name="T67" fmla="*/ 1470 h 2525"/>
                  <a:gd name="T68" fmla="*/ 30 w 2566"/>
                  <a:gd name="T69" fmla="*/ 1305 h 2525"/>
                  <a:gd name="T70" fmla="*/ 195 w 2566"/>
                  <a:gd name="T71" fmla="*/ 1069 h 2525"/>
                  <a:gd name="T72" fmla="*/ 223 w 2566"/>
                  <a:gd name="T73" fmla="*/ 960 h 2525"/>
                  <a:gd name="T74" fmla="*/ 340 w 2566"/>
                  <a:gd name="T75" fmla="*/ 1018 h 2525"/>
                  <a:gd name="T76" fmla="*/ 373 w 2566"/>
                  <a:gd name="T77" fmla="*/ 1219 h 2525"/>
                  <a:gd name="T78" fmla="*/ 566 w 2566"/>
                  <a:gd name="T79" fmla="*/ 1245 h 2525"/>
                  <a:gd name="T80" fmla="*/ 677 w 2566"/>
                  <a:gd name="T81" fmla="*/ 1065 h 2525"/>
                  <a:gd name="T82" fmla="*/ 760 w 2566"/>
                  <a:gd name="T83" fmla="*/ 934 h 2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6" h="2525">
                    <a:moveTo>
                      <a:pt x="760" y="934"/>
                    </a:moveTo>
                    <a:lnTo>
                      <a:pt x="985" y="801"/>
                    </a:lnTo>
                    <a:lnTo>
                      <a:pt x="1180" y="899"/>
                    </a:lnTo>
                    <a:lnTo>
                      <a:pt x="1279" y="754"/>
                    </a:lnTo>
                    <a:lnTo>
                      <a:pt x="1448" y="696"/>
                    </a:lnTo>
                    <a:lnTo>
                      <a:pt x="1546" y="696"/>
                    </a:lnTo>
                    <a:lnTo>
                      <a:pt x="1316" y="249"/>
                    </a:lnTo>
                    <a:lnTo>
                      <a:pt x="1768" y="0"/>
                    </a:lnTo>
                    <a:lnTo>
                      <a:pt x="2011" y="4"/>
                    </a:lnTo>
                    <a:lnTo>
                      <a:pt x="2162" y="124"/>
                    </a:lnTo>
                    <a:lnTo>
                      <a:pt x="2456" y="139"/>
                    </a:lnTo>
                    <a:lnTo>
                      <a:pt x="2251" y="404"/>
                    </a:lnTo>
                    <a:lnTo>
                      <a:pt x="2311" y="516"/>
                    </a:lnTo>
                    <a:lnTo>
                      <a:pt x="2551" y="574"/>
                    </a:lnTo>
                    <a:lnTo>
                      <a:pt x="2566" y="839"/>
                    </a:lnTo>
                    <a:lnTo>
                      <a:pt x="2501" y="1114"/>
                    </a:lnTo>
                    <a:lnTo>
                      <a:pt x="2566" y="1370"/>
                    </a:lnTo>
                    <a:lnTo>
                      <a:pt x="2401" y="1440"/>
                    </a:lnTo>
                    <a:lnTo>
                      <a:pt x="2396" y="1605"/>
                    </a:lnTo>
                    <a:lnTo>
                      <a:pt x="2111" y="1620"/>
                    </a:lnTo>
                    <a:lnTo>
                      <a:pt x="1886" y="1725"/>
                    </a:lnTo>
                    <a:lnTo>
                      <a:pt x="1561" y="1710"/>
                    </a:lnTo>
                    <a:lnTo>
                      <a:pt x="1421" y="2025"/>
                    </a:lnTo>
                    <a:lnTo>
                      <a:pt x="1526" y="2205"/>
                    </a:lnTo>
                    <a:lnTo>
                      <a:pt x="1616" y="2525"/>
                    </a:lnTo>
                    <a:lnTo>
                      <a:pt x="1501" y="2420"/>
                    </a:lnTo>
                    <a:lnTo>
                      <a:pt x="1291" y="2355"/>
                    </a:lnTo>
                    <a:lnTo>
                      <a:pt x="1080" y="2385"/>
                    </a:lnTo>
                    <a:lnTo>
                      <a:pt x="960" y="2465"/>
                    </a:lnTo>
                    <a:lnTo>
                      <a:pt x="810" y="2355"/>
                    </a:lnTo>
                    <a:lnTo>
                      <a:pt x="640" y="2292"/>
                    </a:lnTo>
                    <a:lnTo>
                      <a:pt x="345" y="2030"/>
                    </a:lnTo>
                    <a:lnTo>
                      <a:pt x="100" y="1760"/>
                    </a:lnTo>
                    <a:lnTo>
                      <a:pt x="0" y="1470"/>
                    </a:lnTo>
                    <a:lnTo>
                      <a:pt x="30" y="1305"/>
                    </a:lnTo>
                    <a:lnTo>
                      <a:pt x="195" y="1069"/>
                    </a:lnTo>
                    <a:lnTo>
                      <a:pt x="223" y="960"/>
                    </a:lnTo>
                    <a:lnTo>
                      <a:pt x="340" y="1018"/>
                    </a:lnTo>
                    <a:lnTo>
                      <a:pt x="373" y="1219"/>
                    </a:lnTo>
                    <a:lnTo>
                      <a:pt x="566" y="1245"/>
                    </a:lnTo>
                    <a:lnTo>
                      <a:pt x="677" y="1065"/>
                    </a:lnTo>
                    <a:lnTo>
                      <a:pt x="760" y="934"/>
                    </a:lnTo>
                    <a:close/>
                  </a:path>
                </a:pathLst>
              </a:custGeom>
              <a:solidFill>
                <a:srgbClr val="4BAFC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20"/>
              <p:cNvSpPr>
                <a:spLocks/>
              </p:cNvSpPr>
              <p:nvPr/>
            </p:nvSpPr>
            <p:spPr bwMode="auto">
              <a:xfrm>
                <a:off x="4066031" y="1798775"/>
                <a:ext cx="547687" cy="512763"/>
              </a:xfrm>
              <a:custGeom>
                <a:avLst/>
                <a:gdLst>
                  <a:gd name="T0" fmla="*/ 63 w 1924"/>
                  <a:gd name="T1" fmla="*/ 274 h 1935"/>
                  <a:gd name="T2" fmla="*/ 0 w 1924"/>
                  <a:gd name="T3" fmla="*/ 532 h 1935"/>
                  <a:gd name="T4" fmla="*/ 333 w 1924"/>
                  <a:gd name="T5" fmla="*/ 704 h 1935"/>
                  <a:gd name="T6" fmla="*/ 323 w 1924"/>
                  <a:gd name="T7" fmla="*/ 854 h 1935"/>
                  <a:gd name="T8" fmla="*/ 228 w 1924"/>
                  <a:gd name="T9" fmla="*/ 1170 h 1935"/>
                  <a:gd name="T10" fmla="*/ 98 w 1924"/>
                  <a:gd name="T11" fmla="*/ 1385 h 1935"/>
                  <a:gd name="T12" fmla="*/ 93 w 1924"/>
                  <a:gd name="T13" fmla="*/ 1620 h 1935"/>
                  <a:gd name="T14" fmla="*/ 188 w 1924"/>
                  <a:gd name="T15" fmla="*/ 1755 h 1935"/>
                  <a:gd name="T16" fmla="*/ 383 w 1924"/>
                  <a:gd name="T17" fmla="*/ 1650 h 1935"/>
                  <a:gd name="T18" fmla="*/ 498 w 1924"/>
                  <a:gd name="T19" fmla="*/ 1710 h 1935"/>
                  <a:gd name="T20" fmla="*/ 533 w 1924"/>
                  <a:gd name="T21" fmla="*/ 1910 h 1935"/>
                  <a:gd name="T22" fmla="*/ 723 w 1924"/>
                  <a:gd name="T23" fmla="*/ 1935 h 1935"/>
                  <a:gd name="T24" fmla="*/ 918 w 1924"/>
                  <a:gd name="T25" fmla="*/ 1625 h 1935"/>
                  <a:gd name="T26" fmla="*/ 1144 w 1924"/>
                  <a:gd name="T27" fmla="*/ 1490 h 1935"/>
                  <a:gd name="T28" fmla="*/ 1339 w 1924"/>
                  <a:gd name="T29" fmla="*/ 1590 h 1935"/>
                  <a:gd name="T30" fmla="*/ 1434 w 1924"/>
                  <a:gd name="T31" fmla="*/ 1445 h 1935"/>
                  <a:gd name="T32" fmla="*/ 1609 w 1924"/>
                  <a:gd name="T33" fmla="*/ 1385 h 1935"/>
                  <a:gd name="T34" fmla="*/ 1704 w 1924"/>
                  <a:gd name="T35" fmla="*/ 1385 h 1935"/>
                  <a:gd name="T36" fmla="*/ 1474 w 1924"/>
                  <a:gd name="T37" fmla="*/ 939 h 1935"/>
                  <a:gd name="T38" fmla="*/ 1924 w 1924"/>
                  <a:gd name="T39" fmla="*/ 689 h 1935"/>
                  <a:gd name="T40" fmla="*/ 1569 w 1924"/>
                  <a:gd name="T41" fmla="*/ 181 h 1935"/>
                  <a:gd name="T42" fmla="*/ 1689 w 1924"/>
                  <a:gd name="T43" fmla="*/ 45 h 1935"/>
                  <a:gd name="T44" fmla="*/ 1519 w 1924"/>
                  <a:gd name="T45" fmla="*/ 0 h 1935"/>
                  <a:gd name="T46" fmla="*/ 514 w 1924"/>
                  <a:gd name="T47" fmla="*/ 133 h 1935"/>
                  <a:gd name="T48" fmla="*/ 370 w 1924"/>
                  <a:gd name="T49" fmla="*/ 256 h 1935"/>
                  <a:gd name="T50" fmla="*/ 187 w 1924"/>
                  <a:gd name="T51" fmla="*/ 183 h 1935"/>
                  <a:gd name="T52" fmla="*/ 63 w 1924"/>
                  <a:gd name="T53" fmla="*/ 274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24" h="1935">
                    <a:moveTo>
                      <a:pt x="63" y="274"/>
                    </a:moveTo>
                    <a:lnTo>
                      <a:pt x="0" y="532"/>
                    </a:lnTo>
                    <a:lnTo>
                      <a:pt x="333" y="704"/>
                    </a:lnTo>
                    <a:lnTo>
                      <a:pt x="323" y="854"/>
                    </a:lnTo>
                    <a:lnTo>
                      <a:pt x="228" y="1170"/>
                    </a:lnTo>
                    <a:lnTo>
                      <a:pt x="98" y="1385"/>
                    </a:lnTo>
                    <a:lnTo>
                      <a:pt x="93" y="1620"/>
                    </a:lnTo>
                    <a:lnTo>
                      <a:pt x="188" y="1755"/>
                    </a:lnTo>
                    <a:lnTo>
                      <a:pt x="383" y="1650"/>
                    </a:lnTo>
                    <a:lnTo>
                      <a:pt x="498" y="1710"/>
                    </a:lnTo>
                    <a:lnTo>
                      <a:pt x="533" y="1910"/>
                    </a:lnTo>
                    <a:lnTo>
                      <a:pt x="723" y="1935"/>
                    </a:lnTo>
                    <a:lnTo>
                      <a:pt x="918" y="1625"/>
                    </a:lnTo>
                    <a:lnTo>
                      <a:pt x="1144" y="1490"/>
                    </a:lnTo>
                    <a:lnTo>
                      <a:pt x="1339" y="1590"/>
                    </a:lnTo>
                    <a:lnTo>
                      <a:pt x="1434" y="1445"/>
                    </a:lnTo>
                    <a:lnTo>
                      <a:pt x="1609" y="1385"/>
                    </a:lnTo>
                    <a:lnTo>
                      <a:pt x="1704" y="1385"/>
                    </a:lnTo>
                    <a:lnTo>
                      <a:pt x="1474" y="939"/>
                    </a:lnTo>
                    <a:lnTo>
                      <a:pt x="1924" y="689"/>
                    </a:lnTo>
                    <a:lnTo>
                      <a:pt x="1569" y="181"/>
                    </a:lnTo>
                    <a:lnTo>
                      <a:pt x="1689" y="45"/>
                    </a:lnTo>
                    <a:lnTo>
                      <a:pt x="1519" y="0"/>
                    </a:lnTo>
                    <a:lnTo>
                      <a:pt x="514" y="133"/>
                    </a:lnTo>
                    <a:lnTo>
                      <a:pt x="370" y="256"/>
                    </a:lnTo>
                    <a:lnTo>
                      <a:pt x="187" y="183"/>
                    </a:lnTo>
                    <a:lnTo>
                      <a:pt x="63" y="27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21"/>
              <p:cNvSpPr>
                <a:spLocks/>
              </p:cNvSpPr>
              <p:nvPr/>
            </p:nvSpPr>
            <p:spPr bwMode="auto">
              <a:xfrm>
                <a:off x="4751831" y="2019438"/>
                <a:ext cx="361950" cy="463550"/>
              </a:xfrm>
              <a:custGeom>
                <a:avLst/>
                <a:gdLst>
                  <a:gd name="T0" fmla="*/ 315 w 1273"/>
                  <a:gd name="T1" fmla="*/ 1230 h 1750"/>
                  <a:gd name="T2" fmla="*/ 520 w 1273"/>
                  <a:gd name="T3" fmla="*/ 1315 h 1750"/>
                  <a:gd name="T4" fmla="*/ 675 w 1273"/>
                  <a:gd name="T5" fmla="*/ 1275 h 1750"/>
                  <a:gd name="T6" fmla="*/ 805 w 1273"/>
                  <a:gd name="T7" fmla="*/ 1450 h 1750"/>
                  <a:gd name="T8" fmla="*/ 762 w 1273"/>
                  <a:gd name="T9" fmla="*/ 1589 h 1750"/>
                  <a:gd name="T10" fmla="*/ 949 w 1273"/>
                  <a:gd name="T11" fmla="*/ 1679 h 1750"/>
                  <a:gd name="T12" fmla="*/ 1150 w 1273"/>
                  <a:gd name="T13" fmla="*/ 1750 h 1750"/>
                  <a:gd name="T14" fmla="*/ 1273 w 1273"/>
                  <a:gd name="T15" fmla="*/ 1426 h 1750"/>
                  <a:gd name="T16" fmla="*/ 933 w 1273"/>
                  <a:gd name="T17" fmla="*/ 1061 h 1750"/>
                  <a:gd name="T18" fmla="*/ 780 w 1273"/>
                  <a:gd name="T19" fmla="*/ 765 h 1750"/>
                  <a:gd name="T20" fmla="*/ 684 w 1273"/>
                  <a:gd name="T21" fmla="*/ 416 h 1750"/>
                  <a:gd name="T22" fmla="*/ 957 w 1273"/>
                  <a:gd name="T23" fmla="*/ 133 h 1750"/>
                  <a:gd name="T24" fmla="*/ 795 w 1273"/>
                  <a:gd name="T25" fmla="*/ 105 h 1750"/>
                  <a:gd name="T26" fmla="*/ 535 w 1273"/>
                  <a:gd name="T27" fmla="*/ 120 h 1750"/>
                  <a:gd name="T28" fmla="*/ 205 w 1273"/>
                  <a:gd name="T29" fmla="*/ 0 h 1750"/>
                  <a:gd name="T30" fmla="*/ 0 w 1273"/>
                  <a:gd name="T31" fmla="*/ 265 h 1750"/>
                  <a:gd name="T32" fmla="*/ 60 w 1273"/>
                  <a:gd name="T33" fmla="*/ 375 h 1750"/>
                  <a:gd name="T34" fmla="*/ 300 w 1273"/>
                  <a:gd name="T35" fmla="*/ 435 h 1750"/>
                  <a:gd name="T36" fmla="*/ 316 w 1273"/>
                  <a:gd name="T37" fmla="*/ 694 h 1750"/>
                  <a:gd name="T38" fmla="*/ 249 w 1273"/>
                  <a:gd name="T39" fmla="*/ 971 h 1750"/>
                  <a:gd name="T40" fmla="*/ 315 w 1273"/>
                  <a:gd name="T41" fmla="*/ 123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3" h="1750">
                    <a:moveTo>
                      <a:pt x="315" y="1230"/>
                    </a:moveTo>
                    <a:lnTo>
                      <a:pt x="520" y="1315"/>
                    </a:lnTo>
                    <a:lnTo>
                      <a:pt x="675" y="1275"/>
                    </a:lnTo>
                    <a:lnTo>
                      <a:pt x="805" y="1450"/>
                    </a:lnTo>
                    <a:lnTo>
                      <a:pt x="762" y="1589"/>
                    </a:lnTo>
                    <a:lnTo>
                      <a:pt x="949" y="1679"/>
                    </a:lnTo>
                    <a:lnTo>
                      <a:pt x="1150" y="1750"/>
                    </a:lnTo>
                    <a:lnTo>
                      <a:pt x="1273" y="1426"/>
                    </a:lnTo>
                    <a:lnTo>
                      <a:pt x="933" y="1061"/>
                    </a:lnTo>
                    <a:lnTo>
                      <a:pt x="780" y="765"/>
                    </a:lnTo>
                    <a:lnTo>
                      <a:pt x="684" y="416"/>
                    </a:lnTo>
                    <a:lnTo>
                      <a:pt x="957" y="133"/>
                    </a:lnTo>
                    <a:lnTo>
                      <a:pt x="795" y="105"/>
                    </a:lnTo>
                    <a:lnTo>
                      <a:pt x="535" y="120"/>
                    </a:lnTo>
                    <a:lnTo>
                      <a:pt x="205" y="0"/>
                    </a:lnTo>
                    <a:lnTo>
                      <a:pt x="0" y="265"/>
                    </a:lnTo>
                    <a:lnTo>
                      <a:pt x="60" y="375"/>
                    </a:lnTo>
                    <a:lnTo>
                      <a:pt x="300" y="435"/>
                    </a:lnTo>
                    <a:lnTo>
                      <a:pt x="316" y="694"/>
                    </a:lnTo>
                    <a:lnTo>
                      <a:pt x="249" y="971"/>
                    </a:lnTo>
                    <a:lnTo>
                      <a:pt x="315" y="123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22"/>
              <p:cNvSpPr>
                <a:spLocks/>
              </p:cNvSpPr>
              <p:nvPr/>
            </p:nvSpPr>
            <p:spPr bwMode="auto">
              <a:xfrm>
                <a:off x="2853181" y="1890850"/>
                <a:ext cx="796925" cy="879475"/>
              </a:xfrm>
              <a:custGeom>
                <a:avLst/>
                <a:gdLst>
                  <a:gd name="T0" fmla="*/ 0 w 2805"/>
                  <a:gd name="T1" fmla="*/ 1385 h 3322"/>
                  <a:gd name="T2" fmla="*/ 164 w 2805"/>
                  <a:gd name="T3" fmla="*/ 1723 h 3322"/>
                  <a:gd name="T4" fmla="*/ 381 w 2805"/>
                  <a:gd name="T5" fmla="*/ 2167 h 3322"/>
                  <a:gd name="T6" fmla="*/ 372 w 2805"/>
                  <a:gd name="T7" fmla="*/ 2386 h 3322"/>
                  <a:gd name="T8" fmla="*/ 156 w 2805"/>
                  <a:gd name="T9" fmla="*/ 2596 h 3322"/>
                  <a:gd name="T10" fmla="*/ 197 w 2805"/>
                  <a:gd name="T11" fmla="*/ 2984 h 3322"/>
                  <a:gd name="T12" fmla="*/ 347 w 2805"/>
                  <a:gd name="T13" fmla="*/ 3164 h 3322"/>
                  <a:gd name="T14" fmla="*/ 756 w 2805"/>
                  <a:gd name="T15" fmla="*/ 3322 h 3322"/>
                  <a:gd name="T16" fmla="*/ 1079 w 2805"/>
                  <a:gd name="T17" fmla="*/ 3256 h 3322"/>
                  <a:gd name="T18" fmla="*/ 1399 w 2805"/>
                  <a:gd name="T19" fmla="*/ 3316 h 3322"/>
                  <a:gd name="T20" fmla="*/ 1609 w 2805"/>
                  <a:gd name="T21" fmla="*/ 3111 h 3322"/>
                  <a:gd name="T22" fmla="*/ 2024 w 2805"/>
                  <a:gd name="T23" fmla="*/ 2956 h 3322"/>
                  <a:gd name="T24" fmla="*/ 2129 w 2805"/>
                  <a:gd name="T25" fmla="*/ 2751 h 3322"/>
                  <a:gd name="T26" fmla="*/ 2249 w 2805"/>
                  <a:gd name="T27" fmla="*/ 2751 h 3322"/>
                  <a:gd name="T28" fmla="*/ 2354 w 2805"/>
                  <a:gd name="T29" fmla="*/ 2866 h 3322"/>
                  <a:gd name="T30" fmla="*/ 2444 w 2805"/>
                  <a:gd name="T31" fmla="*/ 2841 h 3322"/>
                  <a:gd name="T32" fmla="*/ 2459 w 2805"/>
                  <a:gd name="T33" fmla="*/ 2701 h 3322"/>
                  <a:gd name="T34" fmla="*/ 2539 w 2805"/>
                  <a:gd name="T35" fmla="*/ 2691 h 3322"/>
                  <a:gd name="T36" fmla="*/ 2719 w 2805"/>
                  <a:gd name="T37" fmla="*/ 2881 h 3322"/>
                  <a:gd name="T38" fmla="*/ 2805 w 2805"/>
                  <a:gd name="T39" fmla="*/ 2702 h 3322"/>
                  <a:gd name="T40" fmla="*/ 2733 w 2805"/>
                  <a:gd name="T41" fmla="*/ 2540 h 3322"/>
                  <a:gd name="T42" fmla="*/ 2504 w 2805"/>
                  <a:gd name="T43" fmla="*/ 2176 h 3322"/>
                  <a:gd name="T44" fmla="*/ 2253 w 2805"/>
                  <a:gd name="T45" fmla="*/ 2168 h 3322"/>
                  <a:gd name="T46" fmla="*/ 2190 w 2805"/>
                  <a:gd name="T47" fmla="*/ 1792 h 3322"/>
                  <a:gd name="T48" fmla="*/ 2264 w 2805"/>
                  <a:gd name="T49" fmla="*/ 1673 h 3322"/>
                  <a:gd name="T50" fmla="*/ 2414 w 2805"/>
                  <a:gd name="T51" fmla="*/ 1776 h 3322"/>
                  <a:gd name="T52" fmla="*/ 2535 w 2805"/>
                  <a:gd name="T53" fmla="*/ 1730 h 3322"/>
                  <a:gd name="T54" fmla="*/ 2496 w 2805"/>
                  <a:gd name="T55" fmla="*/ 1433 h 3322"/>
                  <a:gd name="T56" fmla="*/ 2418 w 2805"/>
                  <a:gd name="T57" fmla="*/ 1237 h 3322"/>
                  <a:gd name="T58" fmla="*/ 2465 w 2805"/>
                  <a:gd name="T59" fmla="*/ 920 h 3322"/>
                  <a:gd name="T60" fmla="*/ 2564 w 2805"/>
                  <a:gd name="T61" fmla="*/ 785 h 3322"/>
                  <a:gd name="T62" fmla="*/ 2669 w 2805"/>
                  <a:gd name="T63" fmla="*/ 545 h 3322"/>
                  <a:gd name="T64" fmla="*/ 2329 w 2805"/>
                  <a:gd name="T65" fmla="*/ 255 h 3322"/>
                  <a:gd name="T66" fmla="*/ 2354 w 2805"/>
                  <a:gd name="T67" fmla="*/ 45 h 3322"/>
                  <a:gd name="T68" fmla="*/ 2224 w 2805"/>
                  <a:gd name="T69" fmla="*/ 0 h 3322"/>
                  <a:gd name="T70" fmla="*/ 1934 w 2805"/>
                  <a:gd name="T71" fmla="*/ 275 h 3322"/>
                  <a:gd name="T72" fmla="*/ 1724 w 2805"/>
                  <a:gd name="T73" fmla="*/ 476 h 3322"/>
                  <a:gd name="T74" fmla="*/ 1654 w 2805"/>
                  <a:gd name="T75" fmla="*/ 555 h 3322"/>
                  <a:gd name="T76" fmla="*/ 1679 w 2805"/>
                  <a:gd name="T77" fmla="*/ 1160 h 3322"/>
                  <a:gd name="T78" fmla="*/ 1474 w 2805"/>
                  <a:gd name="T79" fmla="*/ 1190 h 3322"/>
                  <a:gd name="T80" fmla="*/ 1204 w 2805"/>
                  <a:gd name="T81" fmla="*/ 1170 h 3322"/>
                  <a:gd name="T82" fmla="*/ 944 w 2805"/>
                  <a:gd name="T83" fmla="*/ 1230 h 3322"/>
                  <a:gd name="T84" fmla="*/ 679 w 2805"/>
                  <a:gd name="T85" fmla="*/ 1215 h 3322"/>
                  <a:gd name="T86" fmla="*/ 649 w 2805"/>
                  <a:gd name="T87" fmla="*/ 1320 h 3322"/>
                  <a:gd name="T88" fmla="*/ 585 w 2805"/>
                  <a:gd name="T89" fmla="*/ 1454 h 3322"/>
                  <a:gd name="T90" fmla="*/ 336 w 2805"/>
                  <a:gd name="T91" fmla="*/ 1472 h 3322"/>
                  <a:gd name="T92" fmla="*/ 45 w 2805"/>
                  <a:gd name="T93" fmla="*/ 1291 h 3322"/>
                  <a:gd name="T94" fmla="*/ 0 w 2805"/>
                  <a:gd name="T95" fmla="*/ 1385 h 3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5" h="3322">
                    <a:moveTo>
                      <a:pt x="0" y="1385"/>
                    </a:moveTo>
                    <a:lnTo>
                      <a:pt x="164" y="1723"/>
                    </a:lnTo>
                    <a:lnTo>
                      <a:pt x="381" y="2167"/>
                    </a:lnTo>
                    <a:lnTo>
                      <a:pt x="372" y="2386"/>
                    </a:lnTo>
                    <a:lnTo>
                      <a:pt x="156" y="2596"/>
                    </a:lnTo>
                    <a:lnTo>
                      <a:pt x="197" y="2984"/>
                    </a:lnTo>
                    <a:lnTo>
                      <a:pt x="347" y="3164"/>
                    </a:lnTo>
                    <a:lnTo>
                      <a:pt x="756" y="3322"/>
                    </a:lnTo>
                    <a:lnTo>
                      <a:pt x="1079" y="3256"/>
                    </a:lnTo>
                    <a:lnTo>
                      <a:pt x="1399" y="3316"/>
                    </a:lnTo>
                    <a:lnTo>
                      <a:pt x="1609" y="3111"/>
                    </a:lnTo>
                    <a:lnTo>
                      <a:pt x="2024" y="2956"/>
                    </a:lnTo>
                    <a:lnTo>
                      <a:pt x="2129" y="2751"/>
                    </a:lnTo>
                    <a:lnTo>
                      <a:pt x="2249" y="2751"/>
                    </a:lnTo>
                    <a:lnTo>
                      <a:pt x="2354" y="2866"/>
                    </a:lnTo>
                    <a:lnTo>
                      <a:pt x="2444" y="2841"/>
                    </a:lnTo>
                    <a:lnTo>
                      <a:pt x="2459" y="2701"/>
                    </a:lnTo>
                    <a:lnTo>
                      <a:pt x="2539" y="2691"/>
                    </a:lnTo>
                    <a:lnTo>
                      <a:pt x="2719" y="2881"/>
                    </a:lnTo>
                    <a:lnTo>
                      <a:pt x="2805" y="2702"/>
                    </a:lnTo>
                    <a:lnTo>
                      <a:pt x="2733" y="2540"/>
                    </a:lnTo>
                    <a:lnTo>
                      <a:pt x="2504" y="2176"/>
                    </a:lnTo>
                    <a:lnTo>
                      <a:pt x="2253" y="2168"/>
                    </a:lnTo>
                    <a:lnTo>
                      <a:pt x="2190" y="1792"/>
                    </a:lnTo>
                    <a:lnTo>
                      <a:pt x="2264" y="1673"/>
                    </a:lnTo>
                    <a:lnTo>
                      <a:pt x="2414" y="1776"/>
                    </a:lnTo>
                    <a:lnTo>
                      <a:pt x="2535" y="1730"/>
                    </a:lnTo>
                    <a:lnTo>
                      <a:pt x="2496" y="1433"/>
                    </a:lnTo>
                    <a:lnTo>
                      <a:pt x="2418" y="1237"/>
                    </a:lnTo>
                    <a:lnTo>
                      <a:pt x="2465" y="920"/>
                    </a:lnTo>
                    <a:lnTo>
                      <a:pt x="2564" y="785"/>
                    </a:lnTo>
                    <a:lnTo>
                      <a:pt x="2669" y="545"/>
                    </a:lnTo>
                    <a:lnTo>
                      <a:pt x="2329" y="255"/>
                    </a:lnTo>
                    <a:lnTo>
                      <a:pt x="2354" y="45"/>
                    </a:lnTo>
                    <a:lnTo>
                      <a:pt x="2224" y="0"/>
                    </a:lnTo>
                    <a:lnTo>
                      <a:pt x="1934" y="275"/>
                    </a:lnTo>
                    <a:lnTo>
                      <a:pt x="1724" y="476"/>
                    </a:lnTo>
                    <a:lnTo>
                      <a:pt x="1654" y="555"/>
                    </a:lnTo>
                    <a:lnTo>
                      <a:pt x="1679" y="1160"/>
                    </a:lnTo>
                    <a:lnTo>
                      <a:pt x="1474" y="1190"/>
                    </a:lnTo>
                    <a:lnTo>
                      <a:pt x="1204" y="1170"/>
                    </a:lnTo>
                    <a:lnTo>
                      <a:pt x="944" y="1230"/>
                    </a:lnTo>
                    <a:lnTo>
                      <a:pt x="679" y="1215"/>
                    </a:lnTo>
                    <a:lnTo>
                      <a:pt x="649" y="1320"/>
                    </a:lnTo>
                    <a:lnTo>
                      <a:pt x="585" y="1454"/>
                    </a:lnTo>
                    <a:lnTo>
                      <a:pt x="336" y="1472"/>
                    </a:lnTo>
                    <a:lnTo>
                      <a:pt x="45" y="1291"/>
                    </a:lnTo>
                    <a:lnTo>
                      <a:pt x="0" y="1385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Freeform 23"/>
              <p:cNvSpPr>
                <a:spLocks/>
              </p:cNvSpPr>
              <p:nvPr/>
            </p:nvSpPr>
            <p:spPr bwMode="auto">
              <a:xfrm>
                <a:off x="3040506" y="2603638"/>
                <a:ext cx="806450" cy="334963"/>
              </a:xfrm>
              <a:custGeom>
                <a:avLst/>
                <a:gdLst>
                  <a:gd name="T0" fmla="*/ 0 w 2835"/>
                  <a:gd name="T1" fmla="*/ 1137 h 1260"/>
                  <a:gd name="T2" fmla="*/ 96 w 2835"/>
                  <a:gd name="T3" fmla="*/ 632 h 1260"/>
                  <a:gd name="T4" fmla="*/ 423 w 2835"/>
                  <a:gd name="T5" fmla="*/ 563 h 1260"/>
                  <a:gd name="T6" fmla="*/ 739 w 2835"/>
                  <a:gd name="T7" fmla="*/ 625 h 1260"/>
                  <a:gd name="T8" fmla="*/ 948 w 2835"/>
                  <a:gd name="T9" fmla="*/ 421 h 1260"/>
                  <a:gd name="T10" fmla="*/ 1363 w 2835"/>
                  <a:gd name="T11" fmla="*/ 266 h 1260"/>
                  <a:gd name="T12" fmla="*/ 1470 w 2835"/>
                  <a:gd name="T13" fmla="*/ 61 h 1260"/>
                  <a:gd name="T14" fmla="*/ 1591 w 2835"/>
                  <a:gd name="T15" fmla="*/ 61 h 1260"/>
                  <a:gd name="T16" fmla="*/ 1695 w 2835"/>
                  <a:gd name="T17" fmla="*/ 172 h 1260"/>
                  <a:gd name="T18" fmla="*/ 1785 w 2835"/>
                  <a:gd name="T19" fmla="*/ 151 h 1260"/>
                  <a:gd name="T20" fmla="*/ 1798 w 2835"/>
                  <a:gd name="T21" fmla="*/ 10 h 1260"/>
                  <a:gd name="T22" fmla="*/ 1881 w 2835"/>
                  <a:gd name="T23" fmla="*/ 0 h 1260"/>
                  <a:gd name="T24" fmla="*/ 2062 w 2835"/>
                  <a:gd name="T25" fmla="*/ 193 h 1260"/>
                  <a:gd name="T26" fmla="*/ 2223 w 2835"/>
                  <a:gd name="T27" fmla="*/ 229 h 1260"/>
                  <a:gd name="T28" fmla="*/ 2572 w 2835"/>
                  <a:gd name="T29" fmla="*/ 574 h 1260"/>
                  <a:gd name="T30" fmla="*/ 2835 w 2835"/>
                  <a:gd name="T31" fmla="*/ 1039 h 1260"/>
                  <a:gd name="T32" fmla="*/ 2790 w 2835"/>
                  <a:gd name="T33" fmla="*/ 1260 h 1260"/>
                  <a:gd name="T34" fmla="*/ 2330 w 2835"/>
                  <a:gd name="T35" fmla="*/ 947 h 1260"/>
                  <a:gd name="T36" fmla="*/ 2150 w 2835"/>
                  <a:gd name="T37" fmla="*/ 727 h 1260"/>
                  <a:gd name="T38" fmla="*/ 1840 w 2835"/>
                  <a:gd name="T39" fmla="*/ 637 h 1260"/>
                  <a:gd name="T40" fmla="*/ 1800 w 2835"/>
                  <a:gd name="T41" fmla="*/ 457 h 1260"/>
                  <a:gd name="T42" fmla="*/ 1447 w 2835"/>
                  <a:gd name="T43" fmla="*/ 386 h 1260"/>
                  <a:gd name="T44" fmla="*/ 1209 w 2835"/>
                  <a:gd name="T45" fmla="*/ 487 h 1260"/>
                  <a:gd name="T46" fmla="*/ 1039 w 2835"/>
                  <a:gd name="T47" fmla="*/ 697 h 1260"/>
                  <a:gd name="T48" fmla="*/ 849 w 2835"/>
                  <a:gd name="T49" fmla="*/ 827 h 1260"/>
                  <a:gd name="T50" fmla="*/ 749 w 2835"/>
                  <a:gd name="T51" fmla="*/ 1017 h 1260"/>
                  <a:gd name="T52" fmla="*/ 409 w 2835"/>
                  <a:gd name="T53" fmla="*/ 1147 h 1260"/>
                  <a:gd name="T54" fmla="*/ 159 w 2835"/>
                  <a:gd name="T55" fmla="*/ 1147 h 1260"/>
                  <a:gd name="T56" fmla="*/ 0 w 2835"/>
                  <a:gd name="T57" fmla="*/ 1137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35" h="1260">
                    <a:moveTo>
                      <a:pt x="0" y="1137"/>
                    </a:moveTo>
                    <a:lnTo>
                      <a:pt x="96" y="632"/>
                    </a:lnTo>
                    <a:lnTo>
                      <a:pt x="423" y="563"/>
                    </a:lnTo>
                    <a:lnTo>
                      <a:pt x="739" y="625"/>
                    </a:lnTo>
                    <a:lnTo>
                      <a:pt x="948" y="421"/>
                    </a:lnTo>
                    <a:lnTo>
                      <a:pt x="1363" y="266"/>
                    </a:lnTo>
                    <a:lnTo>
                      <a:pt x="1470" y="61"/>
                    </a:lnTo>
                    <a:lnTo>
                      <a:pt x="1591" y="61"/>
                    </a:lnTo>
                    <a:lnTo>
                      <a:pt x="1695" y="172"/>
                    </a:lnTo>
                    <a:lnTo>
                      <a:pt x="1785" y="151"/>
                    </a:lnTo>
                    <a:lnTo>
                      <a:pt x="1798" y="10"/>
                    </a:lnTo>
                    <a:lnTo>
                      <a:pt x="1881" y="0"/>
                    </a:lnTo>
                    <a:lnTo>
                      <a:pt x="2062" y="193"/>
                    </a:lnTo>
                    <a:lnTo>
                      <a:pt x="2223" y="229"/>
                    </a:lnTo>
                    <a:lnTo>
                      <a:pt x="2572" y="574"/>
                    </a:lnTo>
                    <a:lnTo>
                      <a:pt x="2835" y="1039"/>
                    </a:lnTo>
                    <a:lnTo>
                      <a:pt x="2790" y="1260"/>
                    </a:lnTo>
                    <a:lnTo>
                      <a:pt x="2330" y="947"/>
                    </a:lnTo>
                    <a:lnTo>
                      <a:pt x="2150" y="727"/>
                    </a:lnTo>
                    <a:lnTo>
                      <a:pt x="1840" y="637"/>
                    </a:lnTo>
                    <a:lnTo>
                      <a:pt x="1800" y="457"/>
                    </a:lnTo>
                    <a:lnTo>
                      <a:pt x="1447" y="386"/>
                    </a:lnTo>
                    <a:lnTo>
                      <a:pt x="1209" y="487"/>
                    </a:lnTo>
                    <a:lnTo>
                      <a:pt x="1039" y="697"/>
                    </a:lnTo>
                    <a:lnTo>
                      <a:pt x="849" y="827"/>
                    </a:lnTo>
                    <a:lnTo>
                      <a:pt x="749" y="1017"/>
                    </a:lnTo>
                    <a:lnTo>
                      <a:pt x="409" y="1147"/>
                    </a:lnTo>
                    <a:lnTo>
                      <a:pt x="159" y="1147"/>
                    </a:lnTo>
                    <a:lnTo>
                      <a:pt x="0" y="1137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28"/>
              <p:cNvSpPr>
                <a:spLocks/>
              </p:cNvSpPr>
              <p:nvPr/>
            </p:nvSpPr>
            <p:spPr bwMode="auto">
              <a:xfrm>
                <a:off x="4548631" y="4122875"/>
                <a:ext cx="39687" cy="26988"/>
              </a:xfrm>
              <a:custGeom>
                <a:avLst/>
                <a:gdLst>
                  <a:gd name="T0" fmla="*/ 8 w 27"/>
                  <a:gd name="T1" fmla="*/ 21 h 21"/>
                  <a:gd name="T2" fmla="*/ 19 w 27"/>
                  <a:gd name="T3" fmla="*/ 21 h 21"/>
                  <a:gd name="T4" fmla="*/ 27 w 27"/>
                  <a:gd name="T5" fmla="*/ 15 h 21"/>
                  <a:gd name="T6" fmla="*/ 18 w 27"/>
                  <a:gd name="T7" fmla="*/ 0 h 21"/>
                  <a:gd name="T8" fmla="*/ 0 w 27"/>
                  <a:gd name="T9" fmla="*/ 4 h 21"/>
                  <a:gd name="T10" fmla="*/ 8 w 27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1">
                    <a:moveTo>
                      <a:pt x="8" y="21"/>
                    </a:moveTo>
                    <a:lnTo>
                      <a:pt x="19" y="21"/>
                    </a:lnTo>
                    <a:lnTo>
                      <a:pt x="27" y="1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29"/>
              <p:cNvSpPr>
                <a:spLocks/>
              </p:cNvSpPr>
              <p:nvPr/>
            </p:nvSpPr>
            <p:spPr bwMode="auto">
              <a:xfrm>
                <a:off x="4708968" y="4140338"/>
                <a:ext cx="41275" cy="30163"/>
              </a:xfrm>
              <a:custGeom>
                <a:avLst/>
                <a:gdLst>
                  <a:gd name="T0" fmla="*/ 3 w 29"/>
                  <a:gd name="T1" fmla="*/ 23 h 23"/>
                  <a:gd name="T2" fmla="*/ 29 w 29"/>
                  <a:gd name="T3" fmla="*/ 2 h 23"/>
                  <a:gd name="T4" fmla="*/ 12 w 29"/>
                  <a:gd name="T5" fmla="*/ 0 h 23"/>
                  <a:gd name="T6" fmla="*/ 0 w 29"/>
                  <a:gd name="T7" fmla="*/ 13 h 23"/>
                  <a:gd name="T8" fmla="*/ 3 w 29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3" y="23"/>
                    </a:moveTo>
                    <a:lnTo>
                      <a:pt x="29" y="2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30"/>
              <p:cNvSpPr>
                <a:spLocks/>
              </p:cNvSpPr>
              <p:nvPr/>
            </p:nvSpPr>
            <p:spPr bwMode="auto">
              <a:xfrm>
                <a:off x="2997643" y="2016263"/>
                <a:ext cx="346075" cy="200025"/>
              </a:xfrm>
              <a:custGeom>
                <a:avLst/>
                <a:gdLst>
                  <a:gd name="T0" fmla="*/ 78 w 1215"/>
                  <a:gd name="T1" fmla="*/ 93 h 755"/>
                  <a:gd name="T2" fmla="*/ 0 w 1215"/>
                  <a:gd name="T3" fmla="*/ 309 h 755"/>
                  <a:gd name="T4" fmla="*/ 123 w 1215"/>
                  <a:gd name="T5" fmla="*/ 546 h 755"/>
                  <a:gd name="T6" fmla="*/ 171 w 1215"/>
                  <a:gd name="T7" fmla="*/ 740 h 755"/>
                  <a:gd name="T8" fmla="*/ 434 w 1215"/>
                  <a:gd name="T9" fmla="*/ 755 h 755"/>
                  <a:gd name="T10" fmla="*/ 692 w 1215"/>
                  <a:gd name="T11" fmla="*/ 693 h 755"/>
                  <a:gd name="T12" fmla="*/ 959 w 1215"/>
                  <a:gd name="T13" fmla="*/ 715 h 755"/>
                  <a:gd name="T14" fmla="*/ 1167 w 1215"/>
                  <a:gd name="T15" fmla="*/ 683 h 755"/>
                  <a:gd name="T16" fmla="*/ 1143 w 1215"/>
                  <a:gd name="T17" fmla="*/ 80 h 755"/>
                  <a:gd name="T18" fmla="*/ 1215 w 1215"/>
                  <a:gd name="T19" fmla="*/ 0 h 755"/>
                  <a:gd name="T20" fmla="*/ 989 w 1215"/>
                  <a:gd name="T21" fmla="*/ 59 h 755"/>
                  <a:gd name="T22" fmla="*/ 524 w 1215"/>
                  <a:gd name="T23" fmla="*/ 70 h 755"/>
                  <a:gd name="T24" fmla="*/ 359 w 1215"/>
                  <a:gd name="T25" fmla="*/ 140 h 755"/>
                  <a:gd name="T26" fmla="*/ 78 w 1215"/>
                  <a:gd name="T27" fmla="*/ 93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5" h="755">
                    <a:moveTo>
                      <a:pt x="78" y="93"/>
                    </a:moveTo>
                    <a:lnTo>
                      <a:pt x="0" y="309"/>
                    </a:lnTo>
                    <a:lnTo>
                      <a:pt x="123" y="546"/>
                    </a:lnTo>
                    <a:lnTo>
                      <a:pt x="171" y="740"/>
                    </a:lnTo>
                    <a:lnTo>
                      <a:pt x="434" y="755"/>
                    </a:lnTo>
                    <a:lnTo>
                      <a:pt x="692" y="693"/>
                    </a:lnTo>
                    <a:lnTo>
                      <a:pt x="959" y="715"/>
                    </a:lnTo>
                    <a:lnTo>
                      <a:pt x="1167" y="683"/>
                    </a:lnTo>
                    <a:lnTo>
                      <a:pt x="1143" y="80"/>
                    </a:lnTo>
                    <a:lnTo>
                      <a:pt x="1215" y="0"/>
                    </a:lnTo>
                    <a:lnTo>
                      <a:pt x="989" y="59"/>
                    </a:lnTo>
                    <a:lnTo>
                      <a:pt x="524" y="70"/>
                    </a:lnTo>
                    <a:lnTo>
                      <a:pt x="359" y="140"/>
                    </a:lnTo>
                    <a:lnTo>
                      <a:pt x="78" y="9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31"/>
              <p:cNvSpPr>
                <a:spLocks/>
              </p:cNvSpPr>
              <p:nvPr/>
            </p:nvSpPr>
            <p:spPr bwMode="auto">
              <a:xfrm>
                <a:off x="3765993" y="3394213"/>
                <a:ext cx="111125" cy="65088"/>
              </a:xfrm>
              <a:custGeom>
                <a:avLst/>
                <a:gdLst>
                  <a:gd name="T0" fmla="*/ 69 w 79"/>
                  <a:gd name="T1" fmla="*/ 49 h 49"/>
                  <a:gd name="T2" fmla="*/ 39 w 79"/>
                  <a:gd name="T3" fmla="*/ 37 h 49"/>
                  <a:gd name="T4" fmla="*/ 6 w 79"/>
                  <a:gd name="T5" fmla="*/ 28 h 49"/>
                  <a:gd name="T6" fmla="*/ 0 w 79"/>
                  <a:gd name="T7" fmla="*/ 21 h 49"/>
                  <a:gd name="T8" fmla="*/ 12 w 79"/>
                  <a:gd name="T9" fmla="*/ 6 h 49"/>
                  <a:gd name="T10" fmla="*/ 31 w 79"/>
                  <a:gd name="T11" fmla="*/ 9 h 49"/>
                  <a:gd name="T12" fmla="*/ 57 w 79"/>
                  <a:gd name="T13" fmla="*/ 7 h 49"/>
                  <a:gd name="T14" fmla="*/ 70 w 79"/>
                  <a:gd name="T15" fmla="*/ 0 h 49"/>
                  <a:gd name="T16" fmla="*/ 79 w 79"/>
                  <a:gd name="T17" fmla="*/ 4 h 49"/>
                  <a:gd name="T18" fmla="*/ 64 w 79"/>
                  <a:gd name="T19" fmla="*/ 33 h 49"/>
                  <a:gd name="T20" fmla="*/ 76 w 79"/>
                  <a:gd name="T21" fmla="*/ 43 h 49"/>
                  <a:gd name="T22" fmla="*/ 69 w 79"/>
                  <a:gd name="T2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49">
                    <a:moveTo>
                      <a:pt x="69" y="49"/>
                    </a:moveTo>
                    <a:lnTo>
                      <a:pt x="39" y="37"/>
                    </a:lnTo>
                    <a:lnTo>
                      <a:pt x="6" y="28"/>
                    </a:lnTo>
                    <a:lnTo>
                      <a:pt x="0" y="21"/>
                    </a:lnTo>
                    <a:lnTo>
                      <a:pt x="12" y="6"/>
                    </a:lnTo>
                    <a:lnTo>
                      <a:pt x="31" y="9"/>
                    </a:lnTo>
                    <a:lnTo>
                      <a:pt x="57" y="7"/>
                    </a:lnTo>
                    <a:lnTo>
                      <a:pt x="70" y="0"/>
                    </a:lnTo>
                    <a:lnTo>
                      <a:pt x="79" y="4"/>
                    </a:lnTo>
                    <a:lnTo>
                      <a:pt x="64" y="33"/>
                    </a:lnTo>
                    <a:lnTo>
                      <a:pt x="76" y="43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38" name="组合 137"/>
              <p:cNvGrpSpPr/>
              <p:nvPr/>
            </p:nvGrpSpPr>
            <p:grpSpPr>
              <a:xfrm>
                <a:off x="4099368" y="5200788"/>
                <a:ext cx="1233487" cy="774700"/>
                <a:chOff x="4099368" y="5200788"/>
                <a:chExt cx="1233487" cy="774700"/>
              </a:xfrm>
            </p:grpSpPr>
            <p:sp>
              <p:nvSpPr>
                <p:cNvPr id="144" name="Freeform 6"/>
                <p:cNvSpPr>
                  <a:spLocks/>
                </p:cNvSpPr>
                <p:nvPr/>
              </p:nvSpPr>
              <p:spPr bwMode="auto">
                <a:xfrm>
                  <a:off x="4280343" y="5319850"/>
                  <a:ext cx="1052512" cy="655638"/>
                </a:xfrm>
                <a:custGeom>
                  <a:avLst/>
                  <a:gdLst>
                    <a:gd name="T0" fmla="*/ 741 w 741"/>
                    <a:gd name="T1" fmla="*/ 13 h 495"/>
                    <a:gd name="T2" fmla="*/ 724 w 741"/>
                    <a:gd name="T3" fmla="*/ 7 h 495"/>
                    <a:gd name="T4" fmla="*/ 684 w 741"/>
                    <a:gd name="T5" fmla="*/ 36 h 495"/>
                    <a:gd name="T6" fmla="*/ 642 w 741"/>
                    <a:gd name="T7" fmla="*/ 31 h 495"/>
                    <a:gd name="T8" fmla="*/ 621 w 741"/>
                    <a:gd name="T9" fmla="*/ 52 h 495"/>
                    <a:gd name="T10" fmla="*/ 597 w 741"/>
                    <a:gd name="T11" fmla="*/ 34 h 495"/>
                    <a:gd name="T12" fmla="*/ 549 w 741"/>
                    <a:gd name="T13" fmla="*/ 34 h 495"/>
                    <a:gd name="T14" fmla="*/ 496 w 741"/>
                    <a:gd name="T15" fmla="*/ 60 h 495"/>
                    <a:gd name="T16" fmla="*/ 415 w 741"/>
                    <a:gd name="T17" fmla="*/ 76 h 495"/>
                    <a:gd name="T18" fmla="*/ 360 w 741"/>
                    <a:gd name="T19" fmla="*/ 64 h 495"/>
                    <a:gd name="T20" fmla="*/ 318 w 741"/>
                    <a:gd name="T21" fmla="*/ 64 h 495"/>
                    <a:gd name="T22" fmla="*/ 277 w 741"/>
                    <a:gd name="T23" fmla="*/ 76 h 495"/>
                    <a:gd name="T24" fmla="*/ 244 w 741"/>
                    <a:gd name="T25" fmla="*/ 27 h 495"/>
                    <a:gd name="T26" fmla="*/ 177 w 741"/>
                    <a:gd name="T27" fmla="*/ 0 h 495"/>
                    <a:gd name="T28" fmla="*/ 148 w 741"/>
                    <a:gd name="T29" fmla="*/ 4 h 495"/>
                    <a:gd name="T30" fmla="*/ 132 w 741"/>
                    <a:gd name="T31" fmla="*/ 28 h 495"/>
                    <a:gd name="T32" fmla="*/ 96 w 741"/>
                    <a:gd name="T33" fmla="*/ 25 h 495"/>
                    <a:gd name="T34" fmla="*/ 51 w 741"/>
                    <a:gd name="T35" fmla="*/ 0 h 495"/>
                    <a:gd name="T36" fmla="*/ 13 w 741"/>
                    <a:gd name="T37" fmla="*/ 22 h 495"/>
                    <a:gd name="T38" fmla="*/ 0 w 741"/>
                    <a:gd name="T39" fmla="*/ 111 h 495"/>
                    <a:gd name="T40" fmla="*/ 36 w 741"/>
                    <a:gd name="T41" fmla="*/ 154 h 495"/>
                    <a:gd name="T42" fmla="*/ 99 w 741"/>
                    <a:gd name="T43" fmla="*/ 160 h 495"/>
                    <a:gd name="T44" fmla="*/ 114 w 741"/>
                    <a:gd name="T45" fmla="*/ 189 h 495"/>
                    <a:gd name="T46" fmla="*/ 154 w 741"/>
                    <a:gd name="T47" fmla="*/ 207 h 495"/>
                    <a:gd name="T48" fmla="*/ 174 w 741"/>
                    <a:gd name="T49" fmla="*/ 237 h 495"/>
                    <a:gd name="T50" fmla="*/ 231 w 741"/>
                    <a:gd name="T51" fmla="*/ 259 h 495"/>
                    <a:gd name="T52" fmla="*/ 277 w 741"/>
                    <a:gd name="T53" fmla="*/ 319 h 495"/>
                    <a:gd name="T54" fmla="*/ 300 w 741"/>
                    <a:gd name="T55" fmla="*/ 318 h 495"/>
                    <a:gd name="T56" fmla="*/ 346 w 741"/>
                    <a:gd name="T57" fmla="*/ 334 h 495"/>
                    <a:gd name="T58" fmla="*/ 399 w 741"/>
                    <a:gd name="T59" fmla="*/ 334 h 495"/>
                    <a:gd name="T60" fmla="*/ 393 w 741"/>
                    <a:gd name="T61" fmla="*/ 355 h 495"/>
                    <a:gd name="T62" fmla="*/ 411 w 741"/>
                    <a:gd name="T63" fmla="*/ 357 h 495"/>
                    <a:gd name="T64" fmla="*/ 444 w 741"/>
                    <a:gd name="T65" fmla="*/ 402 h 495"/>
                    <a:gd name="T66" fmla="*/ 451 w 741"/>
                    <a:gd name="T67" fmla="*/ 426 h 495"/>
                    <a:gd name="T68" fmla="*/ 544 w 741"/>
                    <a:gd name="T69" fmla="*/ 478 h 495"/>
                    <a:gd name="T70" fmla="*/ 588 w 741"/>
                    <a:gd name="T71" fmla="*/ 483 h 495"/>
                    <a:gd name="T72" fmla="*/ 607 w 741"/>
                    <a:gd name="T73" fmla="*/ 495 h 495"/>
                    <a:gd name="T74" fmla="*/ 618 w 741"/>
                    <a:gd name="T75" fmla="*/ 474 h 495"/>
                    <a:gd name="T76" fmla="*/ 598 w 741"/>
                    <a:gd name="T77" fmla="*/ 451 h 495"/>
                    <a:gd name="T78" fmla="*/ 618 w 741"/>
                    <a:gd name="T79" fmla="*/ 430 h 495"/>
                    <a:gd name="T80" fmla="*/ 624 w 741"/>
                    <a:gd name="T81" fmla="*/ 405 h 495"/>
                    <a:gd name="T82" fmla="*/ 651 w 741"/>
                    <a:gd name="T83" fmla="*/ 388 h 495"/>
                    <a:gd name="T84" fmla="*/ 627 w 741"/>
                    <a:gd name="T85" fmla="*/ 339 h 495"/>
                    <a:gd name="T86" fmla="*/ 628 w 741"/>
                    <a:gd name="T87" fmla="*/ 309 h 495"/>
                    <a:gd name="T88" fmla="*/ 609 w 741"/>
                    <a:gd name="T89" fmla="*/ 265 h 495"/>
                    <a:gd name="T90" fmla="*/ 615 w 741"/>
                    <a:gd name="T91" fmla="*/ 237 h 495"/>
                    <a:gd name="T92" fmla="*/ 628 w 741"/>
                    <a:gd name="T93" fmla="*/ 205 h 495"/>
                    <a:gd name="T94" fmla="*/ 628 w 741"/>
                    <a:gd name="T95" fmla="*/ 171 h 495"/>
                    <a:gd name="T96" fmla="*/ 652 w 741"/>
                    <a:gd name="T97" fmla="*/ 147 h 495"/>
                    <a:gd name="T98" fmla="*/ 666 w 741"/>
                    <a:gd name="T99" fmla="*/ 112 h 495"/>
                    <a:gd name="T100" fmla="*/ 723 w 741"/>
                    <a:gd name="T101" fmla="*/ 66 h 495"/>
                    <a:gd name="T102" fmla="*/ 720 w 741"/>
                    <a:gd name="T103" fmla="*/ 40 h 495"/>
                    <a:gd name="T104" fmla="*/ 741 w 741"/>
                    <a:gd name="T105" fmla="*/ 13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41" h="495">
                      <a:moveTo>
                        <a:pt x="741" y="13"/>
                      </a:moveTo>
                      <a:lnTo>
                        <a:pt x="724" y="7"/>
                      </a:lnTo>
                      <a:lnTo>
                        <a:pt x="684" y="36"/>
                      </a:lnTo>
                      <a:lnTo>
                        <a:pt x="642" y="31"/>
                      </a:lnTo>
                      <a:lnTo>
                        <a:pt x="621" y="52"/>
                      </a:lnTo>
                      <a:lnTo>
                        <a:pt x="597" y="34"/>
                      </a:lnTo>
                      <a:lnTo>
                        <a:pt x="549" y="34"/>
                      </a:lnTo>
                      <a:lnTo>
                        <a:pt x="496" y="60"/>
                      </a:lnTo>
                      <a:lnTo>
                        <a:pt x="415" y="76"/>
                      </a:lnTo>
                      <a:lnTo>
                        <a:pt x="360" y="64"/>
                      </a:lnTo>
                      <a:lnTo>
                        <a:pt x="318" y="64"/>
                      </a:lnTo>
                      <a:lnTo>
                        <a:pt x="277" y="76"/>
                      </a:lnTo>
                      <a:lnTo>
                        <a:pt x="244" y="27"/>
                      </a:lnTo>
                      <a:lnTo>
                        <a:pt x="177" y="0"/>
                      </a:lnTo>
                      <a:lnTo>
                        <a:pt x="148" y="4"/>
                      </a:lnTo>
                      <a:lnTo>
                        <a:pt x="132" y="28"/>
                      </a:lnTo>
                      <a:lnTo>
                        <a:pt x="96" y="25"/>
                      </a:lnTo>
                      <a:lnTo>
                        <a:pt x="51" y="0"/>
                      </a:lnTo>
                      <a:lnTo>
                        <a:pt x="13" y="22"/>
                      </a:lnTo>
                      <a:lnTo>
                        <a:pt x="0" y="111"/>
                      </a:lnTo>
                      <a:lnTo>
                        <a:pt x="36" y="154"/>
                      </a:lnTo>
                      <a:lnTo>
                        <a:pt x="99" y="160"/>
                      </a:lnTo>
                      <a:lnTo>
                        <a:pt x="114" y="189"/>
                      </a:lnTo>
                      <a:lnTo>
                        <a:pt x="154" y="207"/>
                      </a:lnTo>
                      <a:lnTo>
                        <a:pt x="174" y="237"/>
                      </a:lnTo>
                      <a:lnTo>
                        <a:pt x="231" y="259"/>
                      </a:lnTo>
                      <a:lnTo>
                        <a:pt x="277" y="319"/>
                      </a:lnTo>
                      <a:lnTo>
                        <a:pt x="300" y="318"/>
                      </a:lnTo>
                      <a:lnTo>
                        <a:pt x="346" y="334"/>
                      </a:lnTo>
                      <a:lnTo>
                        <a:pt x="399" y="334"/>
                      </a:lnTo>
                      <a:lnTo>
                        <a:pt x="393" y="355"/>
                      </a:lnTo>
                      <a:lnTo>
                        <a:pt x="411" y="357"/>
                      </a:lnTo>
                      <a:lnTo>
                        <a:pt x="444" y="402"/>
                      </a:lnTo>
                      <a:lnTo>
                        <a:pt x="451" y="426"/>
                      </a:lnTo>
                      <a:lnTo>
                        <a:pt x="544" y="478"/>
                      </a:lnTo>
                      <a:lnTo>
                        <a:pt x="588" y="483"/>
                      </a:lnTo>
                      <a:lnTo>
                        <a:pt x="607" y="495"/>
                      </a:lnTo>
                      <a:lnTo>
                        <a:pt x="618" y="474"/>
                      </a:lnTo>
                      <a:lnTo>
                        <a:pt x="598" y="451"/>
                      </a:lnTo>
                      <a:lnTo>
                        <a:pt x="618" y="430"/>
                      </a:lnTo>
                      <a:lnTo>
                        <a:pt x="624" y="405"/>
                      </a:lnTo>
                      <a:lnTo>
                        <a:pt x="651" y="388"/>
                      </a:lnTo>
                      <a:lnTo>
                        <a:pt x="627" y="339"/>
                      </a:lnTo>
                      <a:lnTo>
                        <a:pt x="628" y="309"/>
                      </a:lnTo>
                      <a:lnTo>
                        <a:pt x="609" y="265"/>
                      </a:lnTo>
                      <a:lnTo>
                        <a:pt x="615" y="237"/>
                      </a:lnTo>
                      <a:lnTo>
                        <a:pt x="628" y="205"/>
                      </a:lnTo>
                      <a:lnTo>
                        <a:pt x="628" y="171"/>
                      </a:lnTo>
                      <a:lnTo>
                        <a:pt x="652" y="147"/>
                      </a:lnTo>
                      <a:lnTo>
                        <a:pt x="666" y="112"/>
                      </a:lnTo>
                      <a:lnTo>
                        <a:pt x="723" y="66"/>
                      </a:lnTo>
                      <a:lnTo>
                        <a:pt x="720" y="40"/>
                      </a:lnTo>
                      <a:lnTo>
                        <a:pt x="741" y="13"/>
                      </a:lnTo>
                      <a:close/>
                    </a:path>
                  </a:pathLst>
                </a:custGeom>
                <a:solidFill>
                  <a:srgbClr val="73BC44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2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Freeform 24"/>
                <p:cNvSpPr>
                  <a:spLocks/>
                </p:cNvSpPr>
                <p:nvPr/>
              </p:nvSpPr>
              <p:spPr bwMode="auto">
                <a:xfrm>
                  <a:off x="5107431" y="5261113"/>
                  <a:ext cx="34925" cy="31750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5 h 24"/>
                    <a:gd name="T4" fmla="*/ 19 w 24"/>
                    <a:gd name="T5" fmla="*/ 0 h 24"/>
                    <a:gd name="T6" fmla="*/ 0 w 24"/>
                    <a:gd name="T7" fmla="*/ 3 h 24"/>
                    <a:gd name="T8" fmla="*/ 12 w 24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lnTo>
                        <a:pt x="24" y="15"/>
                      </a:lnTo>
                      <a:lnTo>
                        <a:pt x="19" y="0"/>
                      </a:lnTo>
                      <a:lnTo>
                        <a:pt x="0" y="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6" name="Freeform 25"/>
                <p:cNvSpPr>
                  <a:spLocks/>
                </p:cNvSpPr>
                <p:nvPr/>
              </p:nvSpPr>
              <p:spPr bwMode="auto">
                <a:xfrm>
                  <a:off x="5067743" y="5202375"/>
                  <a:ext cx="28575" cy="22225"/>
                </a:xfrm>
                <a:custGeom>
                  <a:avLst/>
                  <a:gdLst>
                    <a:gd name="T0" fmla="*/ 8 w 20"/>
                    <a:gd name="T1" fmla="*/ 17 h 17"/>
                    <a:gd name="T2" fmla="*/ 20 w 20"/>
                    <a:gd name="T3" fmla="*/ 8 h 17"/>
                    <a:gd name="T4" fmla="*/ 15 w 20"/>
                    <a:gd name="T5" fmla="*/ 2 h 17"/>
                    <a:gd name="T6" fmla="*/ 0 w 20"/>
                    <a:gd name="T7" fmla="*/ 0 h 17"/>
                    <a:gd name="T8" fmla="*/ 8 w 20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7">
                      <a:moveTo>
                        <a:pt x="8" y="17"/>
                      </a:moveTo>
                      <a:lnTo>
                        <a:pt x="20" y="8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7" name="Freeform 26"/>
                <p:cNvSpPr>
                  <a:spLocks/>
                </p:cNvSpPr>
                <p:nvPr/>
              </p:nvSpPr>
              <p:spPr bwMode="auto">
                <a:xfrm>
                  <a:off x="5104256" y="5218250"/>
                  <a:ext cx="28575" cy="26988"/>
                </a:xfrm>
                <a:custGeom>
                  <a:avLst/>
                  <a:gdLst>
                    <a:gd name="T0" fmla="*/ 3 w 20"/>
                    <a:gd name="T1" fmla="*/ 15 h 21"/>
                    <a:gd name="T2" fmla="*/ 11 w 20"/>
                    <a:gd name="T3" fmla="*/ 21 h 21"/>
                    <a:gd name="T4" fmla="*/ 20 w 20"/>
                    <a:gd name="T5" fmla="*/ 8 h 21"/>
                    <a:gd name="T6" fmla="*/ 15 w 20"/>
                    <a:gd name="T7" fmla="*/ 2 h 21"/>
                    <a:gd name="T8" fmla="*/ 0 w 20"/>
                    <a:gd name="T9" fmla="*/ 0 h 21"/>
                    <a:gd name="T10" fmla="*/ 3 w 20"/>
                    <a:gd name="T11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1">
                      <a:moveTo>
                        <a:pt x="3" y="15"/>
                      </a:moveTo>
                      <a:lnTo>
                        <a:pt x="11" y="21"/>
                      </a:lnTo>
                      <a:lnTo>
                        <a:pt x="20" y="8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8" name="Freeform 27"/>
                <p:cNvSpPr>
                  <a:spLocks/>
                </p:cNvSpPr>
                <p:nvPr/>
              </p:nvSpPr>
              <p:spPr bwMode="auto">
                <a:xfrm>
                  <a:off x="4989956" y="5200788"/>
                  <a:ext cx="22225" cy="23813"/>
                </a:xfrm>
                <a:custGeom>
                  <a:avLst/>
                  <a:gdLst>
                    <a:gd name="T0" fmla="*/ 4 w 16"/>
                    <a:gd name="T1" fmla="*/ 18 h 18"/>
                    <a:gd name="T2" fmla="*/ 16 w 16"/>
                    <a:gd name="T3" fmla="*/ 9 h 18"/>
                    <a:gd name="T4" fmla="*/ 11 w 16"/>
                    <a:gd name="T5" fmla="*/ 0 h 18"/>
                    <a:gd name="T6" fmla="*/ 0 w 16"/>
                    <a:gd name="T7" fmla="*/ 1 h 18"/>
                    <a:gd name="T8" fmla="*/ 4 w 16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8">
                      <a:moveTo>
                        <a:pt x="4" y="18"/>
                      </a:moveTo>
                      <a:lnTo>
                        <a:pt x="16" y="9"/>
                      </a:lnTo>
                      <a:lnTo>
                        <a:pt x="11" y="0"/>
                      </a:lnTo>
                      <a:lnTo>
                        <a:pt x="0" y="1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9" name="Freeform 32"/>
                <p:cNvSpPr>
                  <a:spLocks/>
                </p:cNvSpPr>
                <p:nvPr/>
              </p:nvSpPr>
              <p:spPr bwMode="auto">
                <a:xfrm>
                  <a:off x="4099368" y="5861188"/>
                  <a:ext cx="49212" cy="39688"/>
                </a:xfrm>
                <a:custGeom>
                  <a:avLst/>
                  <a:gdLst>
                    <a:gd name="T0" fmla="*/ 11 w 35"/>
                    <a:gd name="T1" fmla="*/ 21 h 30"/>
                    <a:gd name="T2" fmla="*/ 23 w 35"/>
                    <a:gd name="T3" fmla="*/ 30 h 30"/>
                    <a:gd name="T4" fmla="*/ 35 w 35"/>
                    <a:gd name="T5" fmla="*/ 13 h 30"/>
                    <a:gd name="T6" fmla="*/ 18 w 35"/>
                    <a:gd name="T7" fmla="*/ 0 h 30"/>
                    <a:gd name="T8" fmla="*/ 0 w 35"/>
                    <a:gd name="T9" fmla="*/ 6 h 30"/>
                    <a:gd name="T10" fmla="*/ 11 w 35"/>
                    <a:gd name="T11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30">
                      <a:moveTo>
                        <a:pt x="11" y="21"/>
                      </a:moveTo>
                      <a:lnTo>
                        <a:pt x="23" y="30"/>
                      </a:lnTo>
                      <a:lnTo>
                        <a:pt x="35" y="13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39" name="Freeform 33"/>
              <p:cNvSpPr>
                <a:spLocks/>
              </p:cNvSpPr>
              <p:nvPr/>
            </p:nvSpPr>
            <p:spPr bwMode="auto">
              <a:xfrm>
                <a:off x="2994468" y="4767400"/>
                <a:ext cx="46037" cy="65088"/>
              </a:xfrm>
              <a:custGeom>
                <a:avLst/>
                <a:gdLst>
                  <a:gd name="T0" fmla="*/ 4 w 33"/>
                  <a:gd name="T1" fmla="*/ 49 h 49"/>
                  <a:gd name="T2" fmla="*/ 33 w 33"/>
                  <a:gd name="T3" fmla="*/ 39 h 49"/>
                  <a:gd name="T4" fmla="*/ 33 w 33"/>
                  <a:gd name="T5" fmla="*/ 13 h 49"/>
                  <a:gd name="T6" fmla="*/ 16 w 33"/>
                  <a:gd name="T7" fmla="*/ 0 h 49"/>
                  <a:gd name="T8" fmla="*/ 0 w 33"/>
                  <a:gd name="T9" fmla="*/ 16 h 49"/>
                  <a:gd name="T10" fmla="*/ 4 w 33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9">
                    <a:moveTo>
                      <a:pt x="4" y="49"/>
                    </a:moveTo>
                    <a:lnTo>
                      <a:pt x="33" y="39"/>
                    </a:lnTo>
                    <a:lnTo>
                      <a:pt x="33" y="13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34"/>
              <p:cNvSpPr>
                <a:spLocks/>
              </p:cNvSpPr>
              <p:nvPr/>
            </p:nvSpPr>
            <p:spPr bwMode="auto">
              <a:xfrm>
                <a:off x="2948431" y="4711838"/>
                <a:ext cx="33337" cy="47625"/>
              </a:xfrm>
              <a:custGeom>
                <a:avLst/>
                <a:gdLst>
                  <a:gd name="T0" fmla="*/ 11 w 23"/>
                  <a:gd name="T1" fmla="*/ 36 h 36"/>
                  <a:gd name="T2" fmla="*/ 23 w 23"/>
                  <a:gd name="T3" fmla="*/ 18 h 36"/>
                  <a:gd name="T4" fmla="*/ 11 w 23"/>
                  <a:gd name="T5" fmla="*/ 0 h 36"/>
                  <a:gd name="T6" fmla="*/ 0 w 23"/>
                  <a:gd name="T7" fmla="*/ 13 h 36"/>
                  <a:gd name="T8" fmla="*/ 11 w 2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23" y="18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5" name="肘形连接符 54"/>
            <p:cNvCxnSpPr>
              <a:cxnSpLocks/>
              <a:stCxn id="37" idx="2"/>
              <a:endCxn id="150" idx="1"/>
            </p:cNvCxnSpPr>
            <p:nvPr/>
          </p:nvCxnSpPr>
          <p:spPr>
            <a:xfrm flipV="1">
              <a:off x="4907501" y="2724162"/>
              <a:ext cx="1248196" cy="12415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60" name="Oval 25"/>
            <p:cNvSpPr>
              <a:spLocks noChangeArrowheads="1"/>
            </p:cNvSpPr>
            <p:nvPr/>
          </p:nvSpPr>
          <p:spPr bwMode="gray">
            <a:xfrm>
              <a:off x="4398590" y="168545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gray">
            <a:xfrm>
              <a:off x="3838033" y="163821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63" name="Oval 25"/>
            <p:cNvSpPr>
              <a:spLocks noChangeArrowheads="1"/>
            </p:cNvSpPr>
            <p:nvPr/>
          </p:nvSpPr>
          <p:spPr bwMode="gray">
            <a:xfrm>
              <a:off x="4479568" y="2998099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64" name="Oval 25"/>
            <p:cNvSpPr>
              <a:spLocks noChangeArrowheads="1"/>
            </p:cNvSpPr>
            <p:nvPr/>
          </p:nvSpPr>
          <p:spPr bwMode="gray">
            <a:xfrm>
              <a:off x="5062959" y="342985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gray">
            <a:xfrm>
              <a:off x="4741187" y="444297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D7434886-1349-1D91-4060-DE2969127070}"/>
              </a:ext>
            </a:extLst>
          </p:cNvPr>
          <p:cNvGrpSpPr/>
          <p:nvPr/>
        </p:nvGrpSpPr>
        <p:grpSpPr>
          <a:xfrm>
            <a:off x="331148" y="1413916"/>
            <a:ext cx="8273299" cy="5399460"/>
            <a:chOff x="1102603" y="875841"/>
            <a:chExt cx="6666190" cy="4312747"/>
          </a:xfrm>
        </p:grpSpPr>
        <p:grpSp>
          <p:nvGrpSpPr>
            <p:cNvPr id="6" name="组合 51">
              <a:extLst>
                <a:ext uri="{FF2B5EF4-FFF2-40B4-BE49-F238E27FC236}">
                  <a16:creationId xmlns:a16="http://schemas.microsoft.com/office/drawing/2014/main" xmlns="" id="{E4648E28-9036-ED84-91D0-61E984F893AF}"/>
                </a:ext>
              </a:extLst>
            </p:cNvPr>
            <p:cNvGrpSpPr/>
            <p:nvPr/>
          </p:nvGrpSpPr>
          <p:grpSpPr>
            <a:xfrm>
              <a:off x="1102603" y="875841"/>
              <a:ext cx="1831641" cy="765811"/>
              <a:chOff x="423592" y="3700891"/>
              <a:chExt cx="2109658" cy="882050"/>
            </a:xfrm>
          </p:grpSpPr>
          <p:sp>
            <p:nvSpPr>
              <p:cNvPr id="88" name="圆角矩形 152">
                <a:extLst>
                  <a:ext uri="{FF2B5EF4-FFF2-40B4-BE49-F238E27FC236}">
                    <a16:creationId xmlns:a16="http://schemas.microsoft.com/office/drawing/2014/main" xmlns="" id="{B6780FDD-2DB5-0354-F4A0-C3D06F128AD8}"/>
                  </a:ext>
                </a:extLst>
              </p:cNvPr>
              <p:cNvSpPr/>
              <p:nvPr/>
            </p:nvSpPr>
            <p:spPr>
              <a:xfrm>
                <a:off x="423592" y="3890807"/>
                <a:ext cx="2109658" cy="692134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defTabSz="913706">
                  <a:defRPr/>
                </a:pP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Calibri" pitchFamily="34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lang="zh-CN" alt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89" name="圆角矩形 45">
                <a:extLst>
                  <a:ext uri="{FF2B5EF4-FFF2-40B4-BE49-F238E27FC236}">
                    <a16:creationId xmlns:a16="http://schemas.microsoft.com/office/drawing/2014/main" xmlns="" id="{92D18787-2F2D-3794-E7D9-03D8FEECD429}"/>
                  </a:ext>
                </a:extLst>
              </p:cNvPr>
              <p:cNvSpPr/>
              <p:nvPr/>
            </p:nvSpPr>
            <p:spPr>
              <a:xfrm>
                <a:off x="687411" y="3700891"/>
                <a:ext cx="1582020" cy="42278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 kern="0" dirty="0"/>
                  <a:t>Trentino Alto Adige</a:t>
                </a:r>
              </a:p>
            </p:txBody>
          </p:sp>
          <p:sp>
            <p:nvSpPr>
              <p:cNvPr id="90" name="Text Box 16">
                <a:extLst>
                  <a:ext uri="{FF2B5EF4-FFF2-40B4-BE49-F238E27FC236}">
                    <a16:creationId xmlns:a16="http://schemas.microsoft.com/office/drawing/2014/main" xmlns="" id="{C77E88AE-1787-6892-9F2F-32A844719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349" y="4219910"/>
                <a:ext cx="1978392" cy="2676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  <a:buFont typeface="Wingdings" pitchFamily="2" charset="2"/>
                  <a:buChar char="l"/>
                </a:pPr>
                <a:r>
                  <a:rPr lang="en-US" altLang="zh-CN" sz="1200" dirty="0">
                    <a:latin typeface="Calibri" pitchFamily="34" charset="0"/>
                    <a:cs typeface="Calibri" pitchFamily="34" charset="0"/>
                  </a:rPr>
                  <a:t>1 </a:t>
                </a:r>
                <a:r>
                  <a:rPr lang="en-US" altLang="zh-CN" sz="1200" dirty="0" err="1">
                    <a:latin typeface="Calibri" pitchFamily="34" charset="0"/>
                    <a:cs typeface="Calibri" pitchFamily="34" charset="0"/>
                  </a:rPr>
                  <a:t>scuola</a:t>
                </a:r>
                <a:endParaRPr lang="en-US" altLang="zh-CN" sz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7" name="组合 52">
              <a:extLst>
                <a:ext uri="{FF2B5EF4-FFF2-40B4-BE49-F238E27FC236}">
                  <a16:creationId xmlns:a16="http://schemas.microsoft.com/office/drawing/2014/main" xmlns="" id="{3D5AB5F6-F333-F8E3-2E24-29A045C63932}"/>
                </a:ext>
              </a:extLst>
            </p:cNvPr>
            <p:cNvGrpSpPr/>
            <p:nvPr/>
          </p:nvGrpSpPr>
          <p:grpSpPr>
            <a:xfrm>
              <a:off x="6100590" y="2280083"/>
              <a:ext cx="1668203" cy="766404"/>
              <a:chOff x="799786" y="4799570"/>
              <a:chExt cx="1921414" cy="882733"/>
            </a:xfrm>
          </p:grpSpPr>
          <p:sp>
            <p:nvSpPr>
              <p:cNvPr id="86" name="圆角矩形 45">
                <a:extLst>
                  <a:ext uri="{FF2B5EF4-FFF2-40B4-BE49-F238E27FC236}">
                    <a16:creationId xmlns:a16="http://schemas.microsoft.com/office/drawing/2014/main" xmlns="" id="{3ACC9982-7266-5597-58C5-81CCE62D7E47}"/>
                  </a:ext>
                </a:extLst>
              </p:cNvPr>
              <p:cNvSpPr/>
              <p:nvPr/>
            </p:nvSpPr>
            <p:spPr>
              <a:xfrm>
                <a:off x="1118844" y="4799570"/>
                <a:ext cx="1582020" cy="422783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 kern="0" dirty="0">
                    <a:solidFill>
                      <a:srgbClr val="002060"/>
                    </a:solidFill>
                  </a:rPr>
                  <a:t>Abruzzo</a:t>
                </a:r>
              </a:p>
            </p:txBody>
          </p:sp>
          <p:sp>
            <p:nvSpPr>
              <p:cNvPr id="87" name="Text Box 16">
                <a:extLst>
                  <a:ext uri="{FF2B5EF4-FFF2-40B4-BE49-F238E27FC236}">
                    <a16:creationId xmlns:a16="http://schemas.microsoft.com/office/drawing/2014/main" xmlns="" id="{C4381857-D6BB-4C0C-E446-F1C48AAE5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9786" y="5221011"/>
                <a:ext cx="1921414" cy="4612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  <a:buFont typeface="Wingdings" pitchFamily="2" charset="2"/>
                  <a:buChar char="l"/>
                </a:pPr>
                <a:r>
                  <a:rPr lang="en-US" altLang="zh-CN" sz="1200" dirty="0">
                    <a:latin typeface="Calibri" pitchFamily="34" charset="0"/>
                    <a:cs typeface="Calibri" pitchFamily="34" charset="0"/>
                  </a:rPr>
                  <a:t>19 </a:t>
                </a:r>
                <a:r>
                  <a:rPr lang="en-US" altLang="zh-CN" sz="1200" dirty="0" err="1">
                    <a:latin typeface="Calibri" pitchFamily="34" charset="0"/>
                    <a:cs typeface="Calibri" pitchFamily="34" charset="0"/>
                  </a:rPr>
                  <a:t>scuole</a:t>
                </a:r>
                <a:endParaRPr lang="en-US" altLang="zh-CN" sz="12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</a:pPr>
                <a:endParaRPr lang="en-US" altLang="zh-CN" sz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8" name="组合 53">
              <a:extLst>
                <a:ext uri="{FF2B5EF4-FFF2-40B4-BE49-F238E27FC236}">
                  <a16:creationId xmlns:a16="http://schemas.microsoft.com/office/drawing/2014/main" xmlns="" id="{B4F408BE-269D-850A-34E6-525F5FFBDDB0}"/>
                </a:ext>
              </a:extLst>
            </p:cNvPr>
            <p:cNvGrpSpPr/>
            <p:nvPr/>
          </p:nvGrpSpPr>
          <p:grpSpPr>
            <a:xfrm>
              <a:off x="3045514" y="1230757"/>
              <a:ext cx="2989520" cy="3626293"/>
              <a:chOff x="2853181" y="1798775"/>
              <a:chExt cx="3443287" cy="4176713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xmlns="" id="{298BDA15-79D7-9728-50B5-76C2C0D6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168" y="3968888"/>
                <a:ext cx="525462" cy="881063"/>
              </a:xfrm>
              <a:custGeom>
                <a:avLst/>
                <a:gdLst>
                  <a:gd name="T0" fmla="*/ 45 w 370"/>
                  <a:gd name="T1" fmla="*/ 617 h 665"/>
                  <a:gd name="T2" fmla="*/ 10 w 370"/>
                  <a:gd name="T3" fmla="*/ 573 h 665"/>
                  <a:gd name="T4" fmla="*/ 6 w 370"/>
                  <a:gd name="T5" fmla="*/ 551 h 665"/>
                  <a:gd name="T6" fmla="*/ 37 w 370"/>
                  <a:gd name="T7" fmla="*/ 432 h 665"/>
                  <a:gd name="T8" fmla="*/ 58 w 370"/>
                  <a:gd name="T9" fmla="*/ 393 h 665"/>
                  <a:gd name="T10" fmla="*/ 69 w 370"/>
                  <a:gd name="T11" fmla="*/ 353 h 665"/>
                  <a:gd name="T12" fmla="*/ 49 w 370"/>
                  <a:gd name="T13" fmla="*/ 362 h 665"/>
                  <a:gd name="T14" fmla="*/ 43 w 370"/>
                  <a:gd name="T15" fmla="*/ 383 h 665"/>
                  <a:gd name="T16" fmla="*/ 33 w 370"/>
                  <a:gd name="T17" fmla="*/ 369 h 665"/>
                  <a:gd name="T18" fmla="*/ 33 w 370"/>
                  <a:gd name="T19" fmla="*/ 336 h 665"/>
                  <a:gd name="T20" fmla="*/ 45 w 370"/>
                  <a:gd name="T21" fmla="*/ 315 h 665"/>
                  <a:gd name="T22" fmla="*/ 60 w 370"/>
                  <a:gd name="T23" fmla="*/ 308 h 665"/>
                  <a:gd name="T24" fmla="*/ 60 w 370"/>
                  <a:gd name="T25" fmla="*/ 249 h 665"/>
                  <a:gd name="T26" fmla="*/ 46 w 370"/>
                  <a:gd name="T27" fmla="*/ 236 h 665"/>
                  <a:gd name="T28" fmla="*/ 48 w 370"/>
                  <a:gd name="T29" fmla="*/ 152 h 665"/>
                  <a:gd name="T30" fmla="*/ 24 w 370"/>
                  <a:gd name="T31" fmla="*/ 155 h 665"/>
                  <a:gd name="T32" fmla="*/ 0 w 370"/>
                  <a:gd name="T33" fmla="*/ 147 h 665"/>
                  <a:gd name="T34" fmla="*/ 22 w 370"/>
                  <a:gd name="T35" fmla="*/ 108 h 665"/>
                  <a:gd name="T36" fmla="*/ 24 w 370"/>
                  <a:gd name="T37" fmla="*/ 74 h 665"/>
                  <a:gd name="T38" fmla="*/ 49 w 370"/>
                  <a:gd name="T39" fmla="*/ 63 h 665"/>
                  <a:gd name="T40" fmla="*/ 60 w 370"/>
                  <a:gd name="T41" fmla="*/ 77 h 665"/>
                  <a:gd name="T42" fmla="*/ 121 w 370"/>
                  <a:gd name="T43" fmla="*/ 102 h 665"/>
                  <a:gd name="T44" fmla="*/ 145 w 370"/>
                  <a:gd name="T45" fmla="*/ 74 h 665"/>
                  <a:gd name="T46" fmla="*/ 183 w 370"/>
                  <a:gd name="T47" fmla="*/ 74 h 665"/>
                  <a:gd name="T48" fmla="*/ 204 w 370"/>
                  <a:gd name="T49" fmla="*/ 51 h 665"/>
                  <a:gd name="T50" fmla="*/ 228 w 370"/>
                  <a:gd name="T51" fmla="*/ 47 h 665"/>
                  <a:gd name="T52" fmla="*/ 226 w 370"/>
                  <a:gd name="T53" fmla="*/ 24 h 665"/>
                  <a:gd name="T54" fmla="*/ 268 w 370"/>
                  <a:gd name="T55" fmla="*/ 18 h 665"/>
                  <a:gd name="T56" fmla="*/ 277 w 370"/>
                  <a:gd name="T57" fmla="*/ 3 h 665"/>
                  <a:gd name="T58" fmla="*/ 297 w 370"/>
                  <a:gd name="T59" fmla="*/ 0 h 665"/>
                  <a:gd name="T60" fmla="*/ 303 w 370"/>
                  <a:gd name="T61" fmla="*/ 15 h 665"/>
                  <a:gd name="T62" fmla="*/ 325 w 370"/>
                  <a:gd name="T63" fmla="*/ 23 h 665"/>
                  <a:gd name="T64" fmla="*/ 328 w 370"/>
                  <a:gd name="T65" fmla="*/ 63 h 665"/>
                  <a:gd name="T66" fmla="*/ 339 w 370"/>
                  <a:gd name="T67" fmla="*/ 81 h 665"/>
                  <a:gd name="T68" fmla="*/ 340 w 370"/>
                  <a:gd name="T69" fmla="*/ 104 h 665"/>
                  <a:gd name="T70" fmla="*/ 360 w 370"/>
                  <a:gd name="T71" fmla="*/ 90 h 665"/>
                  <a:gd name="T72" fmla="*/ 367 w 370"/>
                  <a:gd name="T73" fmla="*/ 101 h 665"/>
                  <a:gd name="T74" fmla="*/ 342 w 370"/>
                  <a:gd name="T75" fmla="*/ 120 h 665"/>
                  <a:gd name="T76" fmla="*/ 367 w 370"/>
                  <a:gd name="T77" fmla="*/ 138 h 665"/>
                  <a:gd name="T78" fmla="*/ 370 w 370"/>
                  <a:gd name="T79" fmla="*/ 245 h 665"/>
                  <a:gd name="T80" fmla="*/ 360 w 370"/>
                  <a:gd name="T81" fmla="*/ 275 h 665"/>
                  <a:gd name="T82" fmla="*/ 334 w 370"/>
                  <a:gd name="T83" fmla="*/ 287 h 665"/>
                  <a:gd name="T84" fmla="*/ 322 w 370"/>
                  <a:gd name="T85" fmla="*/ 327 h 665"/>
                  <a:gd name="T86" fmla="*/ 339 w 370"/>
                  <a:gd name="T87" fmla="*/ 354 h 665"/>
                  <a:gd name="T88" fmla="*/ 316 w 370"/>
                  <a:gd name="T89" fmla="*/ 404 h 665"/>
                  <a:gd name="T90" fmla="*/ 316 w 370"/>
                  <a:gd name="T91" fmla="*/ 462 h 665"/>
                  <a:gd name="T92" fmla="*/ 270 w 370"/>
                  <a:gd name="T93" fmla="*/ 638 h 665"/>
                  <a:gd name="T94" fmla="*/ 252 w 370"/>
                  <a:gd name="T95" fmla="*/ 633 h 665"/>
                  <a:gd name="T96" fmla="*/ 247 w 370"/>
                  <a:gd name="T97" fmla="*/ 608 h 665"/>
                  <a:gd name="T98" fmla="*/ 154 w 370"/>
                  <a:gd name="T99" fmla="*/ 596 h 665"/>
                  <a:gd name="T100" fmla="*/ 144 w 370"/>
                  <a:gd name="T101" fmla="*/ 630 h 665"/>
                  <a:gd name="T102" fmla="*/ 114 w 370"/>
                  <a:gd name="T103" fmla="*/ 665 h 665"/>
                  <a:gd name="T104" fmla="*/ 91 w 370"/>
                  <a:gd name="T105" fmla="*/ 650 h 665"/>
                  <a:gd name="T106" fmla="*/ 78 w 370"/>
                  <a:gd name="T107" fmla="*/ 665 h 665"/>
                  <a:gd name="T108" fmla="*/ 42 w 370"/>
                  <a:gd name="T109" fmla="*/ 657 h 665"/>
                  <a:gd name="T110" fmla="*/ 39 w 370"/>
                  <a:gd name="T111" fmla="*/ 639 h 665"/>
                  <a:gd name="T112" fmla="*/ 45 w 370"/>
                  <a:gd name="T113" fmla="*/ 617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0" h="665">
                    <a:moveTo>
                      <a:pt x="45" y="617"/>
                    </a:moveTo>
                    <a:lnTo>
                      <a:pt x="10" y="573"/>
                    </a:lnTo>
                    <a:lnTo>
                      <a:pt x="6" y="551"/>
                    </a:lnTo>
                    <a:lnTo>
                      <a:pt x="37" y="432"/>
                    </a:lnTo>
                    <a:lnTo>
                      <a:pt x="58" y="393"/>
                    </a:lnTo>
                    <a:lnTo>
                      <a:pt x="69" y="353"/>
                    </a:lnTo>
                    <a:lnTo>
                      <a:pt x="49" y="362"/>
                    </a:lnTo>
                    <a:lnTo>
                      <a:pt x="43" y="383"/>
                    </a:lnTo>
                    <a:lnTo>
                      <a:pt x="33" y="369"/>
                    </a:lnTo>
                    <a:lnTo>
                      <a:pt x="33" y="336"/>
                    </a:lnTo>
                    <a:lnTo>
                      <a:pt x="45" y="315"/>
                    </a:lnTo>
                    <a:lnTo>
                      <a:pt x="60" y="308"/>
                    </a:lnTo>
                    <a:lnTo>
                      <a:pt x="60" y="249"/>
                    </a:lnTo>
                    <a:lnTo>
                      <a:pt x="46" y="236"/>
                    </a:lnTo>
                    <a:lnTo>
                      <a:pt x="48" y="152"/>
                    </a:lnTo>
                    <a:lnTo>
                      <a:pt x="24" y="155"/>
                    </a:lnTo>
                    <a:lnTo>
                      <a:pt x="0" y="147"/>
                    </a:lnTo>
                    <a:lnTo>
                      <a:pt x="22" y="108"/>
                    </a:lnTo>
                    <a:lnTo>
                      <a:pt x="24" y="74"/>
                    </a:lnTo>
                    <a:lnTo>
                      <a:pt x="49" y="63"/>
                    </a:lnTo>
                    <a:lnTo>
                      <a:pt x="60" y="77"/>
                    </a:lnTo>
                    <a:lnTo>
                      <a:pt x="121" y="102"/>
                    </a:lnTo>
                    <a:lnTo>
                      <a:pt x="145" y="74"/>
                    </a:lnTo>
                    <a:lnTo>
                      <a:pt x="183" y="74"/>
                    </a:lnTo>
                    <a:lnTo>
                      <a:pt x="204" y="51"/>
                    </a:lnTo>
                    <a:lnTo>
                      <a:pt x="228" y="47"/>
                    </a:lnTo>
                    <a:lnTo>
                      <a:pt x="226" y="24"/>
                    </a:lnTo>
                    <a:lnTo>
                      <a:pt x="268" y="18"/>
                    </a:lnTo>
                    <a:lnTo>
                      <a:pt x="277" y="3"/>
                    </a:lnTo>
                    <a:lnTo>
                      <a:pt x="297" y="0"/>
                    </a:lnTo>
                    <a:lnTo>
                      <a:pt x="303" y="15"/>
                    </a:lnTo>
                    <a:lnTo>
                      <a:pt x="325" y="23"/>
                    </a:lnTo>
                    <a:lnTo>
                      <a:pt x="328" y="63"/>
                    </a:lnTo>
                    <a:lnTo>
                      <a:pt x="339" y="81"/>
                    </a:lnTo>
                    <a:lnTo>
                      <a:pt x="340" y="104"/>
                    </a:lnTo>
                    <a:lnTo>
                      <a:pt x="360" y="90"/>
                    </a:lnTo>
                    <a:lnTo>
                      <a:pt x="367" y="101"/>
                    </a:lnTo>
                    <a:lnTo>
                      <a:pt x="342" y="120"/>
                    </a:lnTo>
                    <a:lnTo>
                      <a:pt x="367" y="138"/>
                    </a:lnTo>
                    <a:lnTo>
                      <a:pt x="370" y="245"/>
                    </a:lnTo>
                    <a:lnTo>
                      <a:pt x="360" y="275"/>
                    </a:lnTo>
                    <a:lnTo>
                      <a:pt x="334" y="287"/>
                    </a:lnTo>
                    <a:lnTo>
                      <a:pt x="322" y="327"/>
                    </a:lnTo>
                    <a:lnTo>
                      <a:pt x="339" y="354"/>
                    </a:lnTo>
                    <a:lnTo>
                      <a:pt x="316" y="404"/>
                    </a:lnTo>
                    <a:lnTo>
                      <a:pt x="316" y="462"/>
                    </a:lnTo>
                    <a:lnTo>
                      <a:pt x="270" y="638"/>
                    </a:lnTo>
                    <a:lnTo>
                      <a:pt x="252" y="633"/>
                    </a:lnTo>
                    <a:lnTo>
                      <a:pt x="247" y="608"/>
                    </a:lnTo>
                    <a:lnTo>
                      <a:pt x="154" y="596"/>
                    </a:lnTo>
                    <a:lnTo>
                      <a:pt x="144" y="630"/>
                    </a:lnTo>
                    <a:lnTo>
                      <a:pt x="114" y="665"/>
                    </a:lnTo>
                    <a:lnTo>
                      <a:pt x="91" y="650"/>
                    </a:lnTo>
                    <a:lnTo>
                      <a:pt x="78" y="665"/>
                    </a:lnTo>
                    <a:lnTo>
                      <a:pt x="42" y="657"/>
                    </a:lnTo>
                    <a:lnTo>
                      <a:pt x="39" y="639"/>
                    </a:lnTo>
                    <a:lnTo>
                      <a:pt x="45" y="617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xmlns="" id="{0E54473D-3E37-3237-B974-954B38BA9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268" y="4607063"/>
                <a:ext cx="523875" cy="877888"/>
              </a:xfrm>
              <a:custGeom>
                <a:avLst/>
                <a:gdLst>
                  <a:gd name="T0" fmla="*/ 256 w 1845"/>
                  <a:gd name="T1" fmla="*/ 298 h 3303"/>
                  <a:gd name="T2" fmla="*/ 385 w 1845"/>
                  <a:gd name="T3" fmla="*/ 708 h 3303"/>
                  <a:gd name="T4" fmla="*/ 355 w 1845"/>
                  <a:gd name="T5" fmla="*/ 903 h 3303"/>
                  <a:gd name="T6" fmla="*/ 550 w 1845"/>
                  <a:gd name="T7" fmla="*/ 1173 h 3303"/>
                  <a:gd name="T8" fmla="*/ 630 w 1845"/>
                  <a:gd name="T9" fmla="*/ 1698 h 3303"/>
                  <a:gd name="T10" fmla="*/ 765 w 1845"/>
                  <a:gd name="T11" fmla="*/ 1893 h 3303"/>
                  <a:gd name="T12" fmla="*/ 765 w 1845"/>
                  <a:gd name="T13" fmla="*/ 2113 h 3303"/>
                  <a:gd name="T14" fmla="*/ 565 w 1845"/>
                  <a:gd name="T15" fmla="*/ 2148 h 3303"/>
                  <a:gd name="T16" fmla="*/ 295 w 1845"/>
                  <a:gd name="T17" fmla="*/ 2283 h 3303"/>
                  <a:gd name="T18" fmla="*/ 325 w 1845"/>
                  <a:gd name="T19" fmla="*/ 2488 h 3303"/>
                  <a:gd name="T20" fmla="*/ 300 w 1845"/>
                  <a:gd name="T21" fmla="*/ 2608 h 3303"/>
                  <a:gd name="T22" fmla="*/ 280 w 1845"/>
                  <a:gd name="T23" fmla="*/ 2763 h 3303"/>
                  <a:gd name="T24" fmla="*/ 105 w 1845"/>
                  <a:gd name="T25" fmla="*/ 2853 h 3303"/>
                  <a:gd name="T26" fmla="*/ 0 w 1845"/>
                  <a:gd name="T27" fmla="*/ 2938 h 3303"/>
                  <a:gd name="T28" fmla="*/ 70 w 1845"/>
                  <a:gd name="T29" fmla="*/ 3303 h 3303"/>
                  <a:gd name="T30" fmla="*/ 270 w 1845"/>
                  <a:gd name="T31" fmla="*/ 3253 h 3303"/>
                  <a:gd name="T32" fmla="*/ 535 w 1845"/>
                  <a:gd name="T33" fmla="*/ 3283 h 3303"/>
                  <a:gd name="T34" fmla="*/ 565 w 1845"/>
                  <a:gd name="T35" fmla="*/ 3058 h 3303"/>
                  <a:gd name="T36" fmla="*/ 1110 w 1845"/>
                  <a:gd name="T37" fmla="*/ 2593 h 3303"/>
                  <a:gd name="T38" fmla="*/ 1090 w 1845"/>
                  <a:gd name="T39" fmla="*/ 2178 h 3303"/>
                  <a:gd name="T40" fmla="*/ 1335 w 1845"/>
                  <a:gd name="T41" fmla="*/ 1978 h 3303"/>
                  <a:gd name="T42" fmla="*/ 1455 w 1845"/>
                  <a:gd name="T43" fmla="*/ 1888 h 3303"/>
                  <a:gd name="T44" fmla="*/ 1560 w 1845"/>
                  <a:gd name="T45" fmla="*/ 1863 h 3303"/>
                  <a:gd name="T46" fmla="*/ 1780 w 1845"/>
                  <a:gd name="T47" fmla="*/ 1963 h 3303"/>
                  <a:gd name="T48" fmla="*/ 1845 w 1845"/>
                  <a:gd name="T49" fmla="*/ 1818 h 3303"/>
                  <a:gd name="T50" fmla="*/ 1800 w 1845"/>
                  <a:gd name="T51" fmla="*/ 1233 h 3303"/>
                  <a:gd name="T52" fmla="*/ 1575 w 1845"/>
                  <a:gd name="T53" fmla="*/ 993 h 3303"/>
                  <a:gd name="T54" fmla="*/ 1390 w 1845"/>
                  <a:gd name="T55" fmla="*/ 973 h 3303"/>
                  <a:gd name="T56" fmla="*/ 1180 w 1845"/>
                  <a:gd name="T57" fmla="*/ 883 h 3303"/>
                  <a:gd name="T58" fmla="*/ 1105 w 1845"/>
                  <a:gd name="T59" fmla="*/ 703 h 3303"/>
                  <a:gd name="T60" fmla="*/ 1125 w 1845"/>
                  <a:gd name="T61" fmla="*/ 528 h 3303"/>
                  <a:gd name="T62" fmla="*/ 1230 w 1845"/>
                  <a:gd name="T63" fmla="*/ 423 h 3303"/>
                  <a:gd name="T64" fmla="*/ 1240 w 1845"/>
                  <a:gd name="T65" fmla="*/ 193 h 3303"/>
                  <a:gd name="T66" fmla="*/ 1345 w 1845"/>
                  <a:gd name="T67" fmla="*/ 63 h 3303"/>
                  <a:gd name="T68" fmla="*/ 1233 w 1845"/>
                  <a:gd name="T69" fmla="*/ 4 h 3303"/>
                  <a:gd name="T70" fmla="*/ 1075 w 1845"/>
                  <a:gd name="T71" fmla="*/ 0 h 3303"/>
                  <a:gd name="T72" fmla="*/ 1075 w 1845"/>
                  <a:gd name="T73" fmla="*/ 153 h 3303"/>
                  <a:gd name="T74" fmla="*/ 1000 w 1845"/>
                  <a:gd name="T75" fmla="*/ 313 h 3303"/>
                  <a:gd name="T76" fmla="*/ 703 w 1845"/>
                  <a:gd name="T77" fmla="*/ 274 h 3303"/>
                  <a:gd name="T78" fmla="*/ 612 w 1845"/>
                  <a:gd name="T79" fmla="*/ 180 h 3303"/>
                  <a:gd name="T80" fmla="*/ 435 w 1845"/>
                  <a:gd name="T81" fmla="*/ 148 h 3303"/>
                  <a:gd name="T82" fmla="*/ 256 w 1845"/>
                  <a:gd name="T83" fmla="*/ 298 h 3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45" h="3303">
                    <a:moveTo>
                      <a:pt x="256" y="298"/>
                    </a:moveTo>
                    <a:lnTo>
                      <a:pt x="385" y="708"/>
                    </a:lnTo>
                    <a:lnTo>
                      <a:pt x="355" y="903"/>
                    </a:lnTo>
                    <a:lnTo>
                      <a:pt x="550" y="1173"/>
                    </a:lnTo>
                    <a:lnTo>
                      <a:pt x="630" y="1698"/>
                    </a:lnTo>
                    <a:lnTo>
                      <a:pt x="765" y="1893"/>
                    </a:lnTo>
                    <a:lnTo>
                      <a:pt x="765" y="2113"/>
                    </a:lnTo>
                    <a:lnTo>
                      <a:pt x="565" y="2148"/>
                    </a:lnTo>
                    <a:lnTo>
                      <a:pt x="295" y="2283"/>
                    </a:lnTo>
                    <a:lnTo>
                      <a:pt x="325" y="2488"/>
                    </a:lnTo>
                    <a:lnTo>
                      <a:pt x="300" y="2608"/>
                    </a:lnTo>
                    <a:lnTo>
                      <a:pt x="280" y="2763"/>
                    </a:lnTo>
                    <a:lnTo>
                      <a:pt x="105" y="2853"/>
                    </a:lnTo>
                    <a:lnTo>
                      <a:pt x="0" y="2938"/>
                    </a:lnTo>
                    <a:lnTo>
                      <a:pt x="70" y="3303"/>
                    </a:lnTo>
                    <a:lnTo>
                      <a:pt x="270" y="3253"/>
                    </a:lnTo>
                    <a:lnTo>
                      <a:pt x="535" y="3283"/>
                    </a:lnTo>
                    <a:lnTo>
                      <a:pt x="565" y="3058"/>
                    </a:lnTo>
                    <a:lnTo>
                      <a:pt x="1110" y="2593"/>
                    </a:lnTo>
                    <a:lnTo>
                      <a:pt x="1090" y="2178"/>
                    </a:lnTo>
                    <a:lnTo>
                      <a:pt x="1335" y="1978"/>
                    </a:lnTo>
                    <a:lnTo>
                      <a:pt x="1455" y="1888"/>
                    </a:lnTo>
                    <a:lnTo>
                      <a:pt x="1560" y="1863"/>
                    </a:lnTo>
                    <a:lnTo>
                      <a:pt x="1780" y="1963"/>
                    </a:lnTo>
                    <a:lnTo>
                      <a:pt x="1845" y="1818"/>
                    </a:lnTo>
                    <a:lnTo>
                      <a:pt x="1800" y="1233"/>
                    </a:lnTo>
                    <a:lnTo>
                      <a:pt x="1575" y="993"/>
                    </a:lnTo>
                    <a:lnTo>
                      <a:pt x="1390" y="973"/>
                    </a:lnTo>
                    <a:lnTo>
                      <a:pt x="1180" y="883"/>
                    </a:lnTo>
                    <a:lnTo>
                      <a:pt x="1105" y="703"/>
                    </a:lnTo>
                    <a:lnTo>
                      <a:pt x="1125" y="528"/>
                    </a:lnTo>
                    <a:lnTo>
                      <a:pt x="1230" y="423"/>
                    </a:lnTo>
                    <a:lnTo>
                      <a:pt x="1240" y="193"/>
                    </a:lnTo>
                    <a:lnTo>
                      <a:pt x="1345" y="63"/>
                    </a:lnTo>
                    <a:lnTo>
                      <a:pt x="1233" y="4"/>
                    </a:lnTo>
                    <a:lnTo>
                      <a:pt x="1075" y="0"/>
                    </a:lnTo>
                    <a:lnTo>
                      <a:pt x="1075" y="153"/>
                    </a:lnTo>
                    <a:lnTo>
                      <a:pt x="1000" y="313"/>
                    </a:lnTo>
                    <a:lnTo>
                      <a:pt x="703" y="274"/>
                    </a:lnTo>
                    <a:lnTo>
                      <a:pt x="612" y="180"/>
                    </a:lnTo>
                    <a:lnTo>
                      <a:pt x="435" y="148"/>
                    </a:lnTo>
                    <a:lnTo>
                      <a:pt x="256" y="298"/>
                    </a:lnTo>
                    <a:close/>
                  </a:path>
                </a:pathLst>
              </a:custGeom>
              <a:solidFill>
                <a:srgbClr val="D884A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xmlns="" id="{30D33568-AFC9-CE71-0085-E82097ACB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918" y="4199075"/>
                <a:ext cx="466725" cy="492125"/>
              </a:xfrm>
              <a:custGeom>
                <a:avLst/>
                <a:gdLst>
                  <a:gd name="T0" fmla="*/ 262 w 1640"/>
                  <a:gd name="T1" fmla="*/ 83 h 1855"/>
                  <a:gd name="T2" fmla="*/ 306 w 1640"/>
                  <a:gd name="T3" fmla="*/ 206 h 1855"/>
                  <a:gd name="T4" fmla="*/ 196 w 1640"/>
                  <a:gd name="T5" fmla="*/ 342 h 1855"/>
                  <a:gd name="T6" fmla="*/ 34 w 1640"/>
                  <a:gd name="T7" fmla="*/ 360 h 1855"/>
                  <a:gd name="T8" fmla="*/ 0 w 1640"/>
                  <a:gd name="T9" fmla="*/ 518 h 1855"/>
                  <a:gd name="T10" fmla="*/ 217 w 1640"/>
                  <a:gd name="T11" fmla="*/ 973 h 1855"/>
                  <a:gd name="T12" fmla="*/ 449 w 1640"/>
                  <a:gd name="T13" fmla="*/ 1200 h 1855"/>
                  <a:gd name="T14" fmla="*/ 180 w 1640"/>
                  <a:gd name="T15" fmla="*/ 1743 h 1855"/>
                  <a:gd name="T16" fmla="*/ 276 w 1640"/>
                  <a:gd name="T17" fmla="*/ 1840 h 1855"/>
                  <a:gd name="T18" fmla="*/ 455 w 1640"/>
                  <a:gd name="T19" fmla="*/ 1690 h 1855"/>
                  <a:gd name="T20" fmla="*/ 630 w 1640"/>
                  <a:gd name="T21" fmla="*/ 1720 h 1855"/>
                  <a:gd name="T22" fmla="*/ 723 w 1640"/>
                  <a:gd name="T23" fmla="*/ 1812 h 1855"/>
                  <a:gd name="T24" fmla="*/ 1020 w 1640"/>
                  <a:gd name="T25" fmla="*/ 1855 h 1855"/>
                  <a:gd name="T26" fmla="*/ 1095 w 1640"/>
                  <a:gd name="T27" fmla="*/ 1695 h 1855"/>
                  <a:gd name="T28" fmla="*/ 1095 w 1640"/>
                  <a:gd name="T29" fmla="*/ 1540 h 1855"/>
                  <a:gd name="T30" fmla="*/ 1256 w 1640"/>
                  <a:gd name="T31" fmla="*/ 1545 h 1855"/>
                  <a:gd name="T32" fmla="*/ 1364 w 1640"/>
                  <a:gd name="T33" fmla="*/ 1605 h 1855"/>
                  <a:gd name="T34" fmla="*/ 1640 w 1640"/>
                  <a:gd name="T35" fmla="*/ 1137 h 1855"/>
                  <a:gd name="T36" fmla="*/ 1550 w 1640"/>
                  <a:gd name="T37" fmla="*/ 911 h 1855"/>
                  <a:gd name="T38" fmla="*/ 1579 w 1640"/>
                  <a:gd name="T39" fmla="*/ 734 h 1855"/>
                  <a:gd name="T40" fmla="*/ 1469 w 1640"/>
                  <a:gd name="T41" fmla="*/ 614 h 1855"/>
                  <a:gd name="T42" fmla="*/ 1217 w 1640"/>
                  <a:gd name="T43" fmla="*/ 645 h 1855"/>
                  <a:gd name="T44" fmla="*/ 1040 w 1640"/>
                  <a:gd name="T45" fmla="*/ 479 h 1855"/>
                  <a:gd name="T46" fmla="*/ 1007 w 1640"/>
                  <a:gd name="T47" fmla="*/ 369 h 1855"/>
                  <a:gd name="T48" fmla="*/ 845 w 1640"/>
                  <a:gd name="T49" fmla="*/ 354 h 1855"/>
                  <a:gd name="T50" fmla="*/ 803 w 1640"/>
                  <a:gd name="T51" fmla="*/ 193 h 1855"/>
                  <a:gd name="T52" fmla="*/ 704 w 1640"/>
                  <a:gd name="T53" fmla="*/ 105 h 1855"/>
                  <a:gd name="T54" fmla="*/ 666 w 1640"/>
                  <a:gd name="T55" fmla="*/ 0 h 1855"/>
                  <a:gd name="T56" fmla="*/ 525 w 1640"/>
                  <a:gd name="T57" fmla="*/ 54 h 1855"/>
                  <a:gd name="T58" fmla="*/ 262 w 1640"/>
                  <a:gd name="T59" fmla="*/ 83 h 1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40" h="1855">
                    <a:moveTo>
                      <a:pt x="262" y="83"/>
                    </a:moveTo>
                    <a:lnTo>
                      <a:pt x="306" y="206"/>
                    </a:lnTo>
                    <a:lnTo>
                      <a:pt x="196" y="342"/>
                    </a:lnTo>
                    <a:lnTo>
                      <a:pt x="34" y="360"/>
                    </a:lnTo>
                    <a:lnTo>
                      <a:pt x="0" y="518"/>
                    </a:lnTo>
                    <a:lnTo>
                      <a:pt x="217" y="973"/>
                    </a:lnTo>
                    <a:lnTo>
                      <a:pt x="449" y="1200"/>
                    </a:lnTo>
                    <a:lnTo>
                      <a:pt x="180" y="1743"/>
                    </a:lnTo>
                    <a:lnTo>
                      <a:pt x="276" y="1840"/>
                    </a:lnTo>
                    <a:lnTo>
                      <a:pt x="455" y="1690"/>
                    </a:lnTo>
                    <a:lnTo>
                      <a:pt x="630" y="1720"/>
                    </a:lnTo>
                    <a:lnTo>
                      <a:pt x="723" y="1812"/>
                    </a:lnTo>
                    <a:lnTo>
                      <a:pt x="1020" y="1855"/>
                    </a:lnTo>
                    <a:lnTo>
                      <a:pt x="1095" y="1695"/>
                    </a:lnTo>
                    <a:lnTo>
                      <a:pt x="1095" y="1540"/>
                    </a:lnTo>
                    <a:lnTo>
                      <a:pt x="1256" y="1545"/>
                    </a:lnTo>
                    <a:lnTo>
                      <a:pt x="1364" y="1605"/>
                    </a:lnTo>
                    <a:lnTo>
                      <a:pt x="1640" y="1137"/>
                    </a:lnTo>
                    <a:lnTo>
                      <a:pt x="1550" y="911"/>
                    </a:lnTo>
                    <a:lnTo>
                      <a:pt x="1579" y="734"/>
                    </a:lnTo>
                    <a:lnTo>
                      <a:pt x="1469" y="614"/>
                    </a:lnTo>
                    <a:lnTo>
                      <a:pt x="1217" y="645"/>
                    </a:lnTo>
                    <a:lnTo>
                      <a:pt x="1040" y="479"/>
                    </a:lnTo>
                    <a:lnTo>
                      <a:pt x="1007" y="369"/>
                    </a:lnTo>
                    <a:lnTo>
                      <a:pt x="845" y="354"/>
                    </a:lnTo>
                    <a:lnTo>
                      <a:pt x="803" y="193"/>
                    </a:lnTo>
                    <a:lnTo>
                      <a:pt x="704" y="105"/>
                    </a:lnTo>
                    <a:lnTo>
                      <a:pt x="666" y="0"/>
                    </a:lnTo>
                    <a:lnTo>
                      <a:pt x="525" y="54"/>
                    </a:lnTo>
                    <a:lnTo>
                      <a:pt x="262" y="83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xmlns="" id="{DA014CCB-EA50-C9B7-CC3F-8F755EDF0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256" y="3924438"/>
                <a:ext cx="1065212" cy="877888"/>
              </a:xfrm>
              <a:custGeom>
                <a:avLst/>
                <a:gdLst>
                  <a:gd name="T0" fmla="*/ 330 w 3751"/>
                  <a:gd name="T1" fmla="*/ 0 h 3310"/>
                  <a:gd name="T2" fmla="*/ 195 w 3751"/>
                  <a:gd name="T3" fmla="*/ 160 h 3310"/>
                  <a:gd name="T4" fmla="*/ 0 w 3751"/>
                  <a:gd name="T5" fmla="*/ 240 h 3310"/>
                  <a:gd name="T6" fmla="*/ 0 w 3751"/>
                  <a:gd name="T7" fmla="*/ 460 h 3310"/>
                  <a:gd name="T8" fmla="*/ 141 w 3751"/>
                  <a:gd name="T9" fmla="*/ 616 h 3310"/>
                  <a:gd name="T10" fmla="*/ 140 w 3751"/>
                  <a:gd name="T11" fmla="*/ 720 h 3310"/>
                  <a:gd name="T12" fmla="*/ 590 w 3751"/>
                  <a:gd name="T13" fmla="*/ 1120 h 3310"/>
                  <a:gd name="T14" fmla="*/ 855 w 3751"/>
                  <a:gd name="T15" fmla="*/ 1090 h 3310"/>
                  <a:gd name="T16" fmla="*/ 995 w 3751"/>
                  <a:gd name="T17" fmla="*/ 1035 h 3310"/>
                  <a:gd name="T18" fmla="*/ 1035 w 3751"/>
                  <a:gd name="T19" fmla="*/ 1140 h 3310"/>
                  <a:gd name="T20" fmla="*/ 1130 w 3751"/>
                  <a:gd name="T21" fmla="*/ 1225 h 3310"/>
                  <a:gd name="T22" fmla="*/ 1175 w 3751"/>
                  <a:gd name="T23" fmla="*/ 1390 h 3310"/>
                  <a:gd name="T24" fmla="*/ 1335 w 3751"/>
                  <a:gd name="T25" fmla="*/ 1405 h 3310"/>
                  <a:gd name="T26" fmla="*/ 1370 w 3751"/>
                  <a:gd name="T27" fmla="*/ 1515 h 3310"/>
                  <a:gd name="T28" fmla="*/ 1545 w 3751"/>
                  <a:gd name="T29" fmla="*/ 1680 h 3310"/>
                  <a:gd name="T30" fmla="*/ 1800 w 3751"/>
                  <a:gd name="T31" fmla="*/ 1650 h 3310"/>
                  <a:gd name="T32" fmla="*/ 1911 w 3751"/>
                  <a:gd name="T33" fmla="*/ 1770 h 3310"/>
                  <a:gd name="T34" fmla="*/ 1881 w 3751"/>
                  <a:gd name="T35" fmla="*/ 1945 h 3310"/>
                  <a:gd name="T36" fmla="*/ 1971 w 3751"/>
                  <a:gd name="T37" fmla="*/ 2170 h 3310"/>
                  <a:gd name="T38" fmla="*/ 2241 w 3751"/>
                  <a:gd name="T39" fmla="*/ 2155 h 3310"/>
                  <a:gd name="T40" fmla="*/ 2401 w 3751"/>
                  <a:gd name="T41" fmla="*/ 2205 h 3310"/>
                  <a:gd name="T42" fmla="*/ 2451 w 3751"/>
                  <a:gd name="T43" fmla="*/ 2415 h 3310"/>
                  <a:gd name="T44" fmla="*/ 2656 w 3751"/>
                  <a:gd name="T45" fmla="*/ 2515 h 3310"/>
                  <a:gd name="T46" fmla="*/ 2901 w 3751"/>
                  <a:gd name="T47" fmla="*/ 2470 h 3310"/>
                  <a:gd name="T48" fmla="*/ 3076 w 3751"/>
                  <a:gd name="T49" fmla="*/ 2575 h 3310"/>
                  <a:gd name="T50" fmla="*/ 3201 w 3751"/>
                  <a:gd name="T51" fmla="*/ 2725 h 3310"/>
                  <a:gd name="T52" fmla="*/ 3156 w 3751"/>
                  <a:gd name="T53" fmla="*/ 2880 h 3310"/>
                  <a:gd name="T54" fmla="*/ 3216 w 3751"/>
                  <a:gd name="T55" fmla="*/ 3000 h 3310"/>
                  <a:gd name="T56" fmla="*/ 3211 w 3751"/>
                  <a:gd name="T57" fmla="*/ 3115 h 3310"/>
                  <a:gd name="T58" fmla="*/ 3621 w 3751"/>
                  <a:gd name="T59" fmla="*/ 3310 h 3310"/>
                  <a:gd name="T60" fmla="*/ 3636 w 3751"/>
                  <a:gd name="T61" fmla="*/ 3055 h 3310"/>
                  <a:gd name="T62" fmla="*/ 3751 w 3751"/>
                  <a:gd name="T63" fmla="*/ 2865 h 3310"/>
                  <a:gd name="T64" fmla="*/ 3631 w 3751"/>
                  <a:gd name="T65" fmla="*/ 2475 h 3310"/>
                  <a:gd name="T66" fmla="*/ 3336 w 3751"/>
                  <a:gd name="T67" fmla="*/ 2160 h 3310"/>
                  <a:gd name="T68" fmla="*/ 3241 w 3751"/>
                  <a:gd name="T69" fmla="*/ 1990 h 3310"/>
                  <a:gd name="T70" fmla="*/ 3096 w 3751"/>
                  <a:gd name="T71" fmla="*/ 1975 h 3310"/>
                  <a:gd name="T72" fmla="*/ 2626 w 3751"/>
                  <a:gd name="T73" fmla="*/ 1705 h 3310"/>
                  <a:gd name="T74" fmla="*/ 2141 w 3751"/>
                  <a:gd name="T75" fmla="*/ 1315 h 3310"/>
                  <a:gd name="T76" fmla="*/ 1956 w 3751"/>
                  <a:gd name="T77" fmla="*/ 1270 h 3310"/>
                  <a:gd name="T78" fmla="*/ 1220 w 3751"/>
                  <a:gd name="T79" fmla="*/ 780 h 3310"/>
                  <a:gd name="T80" fmla="*/ 1035 w 3751"/>
                  <a:gd name="T81" fmla="*/ 600 h 3310"/>
                  <a:gd name="T82" fmla="*/ 1065 w 3751"/>
                  <a:gd name="T83" fmla="*/ 480 h 3310"/>
                  <a:gd name="T84" fmla="*/ 1310 w 3751"/>
                  <a:gd name="T85" fmla="*/ 235 h 3310"/>
                  <a:gd name="T86" fmla="*/ 1260 w 3751"/>
                  <a:gd name="T87" fmla="*/ 25 h 3310"/>
                  <a:gd name="T88" fmla="*/ 635 w 3751"/>
                  <a:gd name="T89" fmla="*/ 60 h 3310"/>
                  <a:gd name="T90" fmla="*/ 330 w 3751"/>
                  <a:gd name="T91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51" h="3310">
                    <a:moveTo>
                      <a:pt x="330" y="0"/>
                    </a:moveTo>
                    <a:lnTo>
                      <a:pt x="195" y="160"/>
                    </a:lnTo>
                    <a:lnTo>
                      <a:pt x="0" y="240"/>
                    </a:lnTo>
                    <a:lnTo>
                      <a:pt x="0" y="460"/>
                    </a:lnTo>
                    <a:lnTo>
                      <a:pt x="141" y="616"/>
                    </a:lnTo>
                    <a:lnTo>
                      <a:pt x="140" y="720"/>
                    </a:lnTo>
                    <a:lnTo>
                      <a:pt x="590" y="1120"/>
                    </a:lnTo>
                    <a:lnTo>
                      <a:pt x="855" y="1090"/>
                    </a:lnTo>
                    <a:lnTo>
                      <a:pt x="995" y="1035"/>
                    </a:lnTo>
                    <a:lnTo>
                      <a:pt x="1035" y="1140"/>
                    </a:lnTo>
                    <a:lnTo>
                      <a:pt x="1130" y="1225"/>
                    </a:lnTo>
                    <a:lnTo>
                      <a:pt x="1175" y="1390"/>
                    </a:lnTo>
                    <a:lnTo>
                      <a:pt x="1335" y="1405"/>
                    </a:lnTo>
                    <a:lnTo>
                      <a:pt x="1370" y="1515"/>
                    </a:lnTo>
                    <a:lnTo>
                      <a:pt x="1545" y="1680"/>
                    </a:lnTo>
                    <a:lnTo>
                      <a:pt x="1800" y="1650"/>
                    </a:lnTo>
                    <a:lnTo>
                      <a:pt x="1911" y="1770"/>
                    </a:lnTo>
                    <a:lnTo>
                      <a:pt x="1881" y="1945"/>
                    </a:lnTo>
                    <a:lnTo>
                      <a:pt x="1971" y="2170"/>
                    </a:lnTo>
                    <a:lnTo>
                      <a:pt x="2241" y="2155"/>
                    </a:lnTo>
                    <a:lnTo>
                      <a:pt x="2401" y="2205"/>
                    </a:lnTo>
                    <a:lnTo>
                      <a:pt x="2451" y="2415"/>
                    </a:lnTo>
                    <a:lnTo>
                      <a:pt x="2656" y="2515"/>
                    </a:lnTo>
                    <a:lnTo>
                      <a:pt x="2901" y="2470"/>
                    </a:lnTo>
                    <a:lnTo>
                      <a:pt x="3076" y="2575"/>
                    </a:lnTo>
                    <a:lnTo>
                      <a:pt x="3201" y="2725"/>
                    </a:lnTo>
                    <a:lnTo>
                      <a:pt x="3156" y="2880"/>
                    </a:lnTo>
                    <a:lnTo>
                      <a:pt x="3216" y="3000"/>
                    </a:lnTo>
                    <a:lnTo>
                      <a:pt x="3211" y="3115"/>
                    </a:lnTo>
                    <a:lnTo>
                      <a:pt x="3621" y="3310"/>
                    </a:lnTo>
                    <a:lnTo>
                      <a:pt x="3636" y="3055"/>
                    </a:lnTo>
                    <a:lnTo>
                      <a:pt x="3751" y="2865"/>
                    </a:lnTo>
                    <a:lnTo>
                      <a:pt x="3631" y="2475"/>
                    </a:lnTo>
                    <a:lnTo>
                      <a:pt x="3336" y="2160"/>
                    </a:lnTo>
                    <a:lnTo>
                      <a:pt x="3241" y="1990"/>
                    </a:lnTo>
                    <a:lnTo>
                      <a:pt x="3096" y="1975"/>
                    </a:lnTo>
                    <a:lnTo>
                      <a:pt x="2626" y="1705"/>
                    </a:lnTo>
                    <a:lnTo>
                      <a:pt x="2141" y="1315"/>
                    </a:lnTo>
                    <a:lnTo>
                      <a:pt x="1956" y="1270"/>
                    </a:lnTo>
                    <a:lnTo>
                      <a:pt x="1220" y="780"/>
                    </a:lnTo>
                    <a:lnTo>
                      <a:pt x="1035" y="600"/>
                    </a:lnTo>
                    <a:lnTo>
                      <a:pt x="1065" y="480"/>
                    </a:lnTo>
                    <a:lnTo>
                      <a:pt x="1310" y="235"/>
                    </a:lnTo>
                    <a:lnTo>
                      <a:pt x="1260" y="25"/>
                    </a:lnTo>
                    <a:lnTo>
                      <a:pt x="635" y="6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xmlns="" id="{D543A2E7-2217-A76F-FD3D-157A57B4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681" y="4027625"/>
                <a:ext cx="631825" cy="647700"/>
              </a:xfrm>
              <a:custGeom>
                <a:avLst/>
                <a:gdLst>
                  <a:gd name="T0" fmla="*/ 0 w 2218"/>
                  <a:gd name="T1" fmla="*/ 429 h 2439"/>
                  <a:gd name="T2" fmla="*/ 150 w 2218"/>
                  <a:gd name="T3" fmla="*/ 267 h 2439"/>
                  <a:gd name="T4" fmla="*/ 243 w 2218"/>
                  <a:gd name="T5" fmla="*/ 99 h 2439"/>
                  <a:gd name="T6" fmla="*/ 364 w 2218"/>
                  <a:gd name="T7" fmla="*/ 0 h 2439"/>
                  <a:gd name="T8" fmla="*/ 1083 w 2218"/>
                  <a:gd name="T9" fmla="*/ 249 h 2439"/>
                  <a:gd name="T10" fmla="*/ 1440 w 2218"/>
                  <a:gd name="T11" fmla="*/ 69 h 2439"/>
                  <a:gd name="T12" fmla="*/ 1578 w 2218"/>
                  <a:gd name="T13" fmla="*/ 224 h 2439"/>
                  <a:gd name="T14" fmla="*/ 1578 w 2218"/>
                  <a:gd name="T15" fmla="*/ 329 h 2439"/>
                  <a:gd name="T16" fmla="*/ 2029 w 2218"/>
                  <a:gd name="T17" fmla="*/ 731 h 2439"/>
                  <a:gd name="T18" fmla="*/ 2073 w 2218"/>
                  <a:gd name="T19" fmla="*/ 849 h 2439"/>
                  <a:gd name="T20" fmla="*/ 1963 w 2218"/>
                  <a:gd name="T21" fmla="*/ 989 h 2439"/>
                  <a:gd name="T22" fmla="*/ 1803 w 2218"/>
                  <a:gd name="T23" fmla="*/ 1004 h 2439"/>
                  <a:gd name="T24" fmla="*/ 1768 w 2218"/>
                  <a:gd name="T25" fmla="*/ 1164 h 2439"/>
                  <a:gd name="T26" fmla="*/ 1983 w 2218"/>
                  <a:gd name="T27" fmla="*/ 1614 h 2439"/>
                  <a:gd name="T28" fmla="*/ 2218 w 2218"/>
                  <a:gd name="T29" fmla="*/ 1844 h 2439"/>
                  <a:gd name="T30" fmla="*/ 1947 w 2218"/>
                  <a:gd name="T31" fmla="*/ 2385 h 2439"/>
                  <a:gd name="T32" fmla="*/ 1783 w 2218"/>
                  <a:gd name="T33" fmla="*/ 2394 h 2439"/>
                  <a:gd name="T34" fmla="*/ 1653 w 2218"/>
                  <a:gd name="T35" fmla="*/ 2439 h 2439"/>
                  <a:gd name="T36" fmla="*/ 1263 w 2218"/>
                  <a:gd name="T37" fmla="*/ 2099 h 2439"/>
                  <a:gd name="T38" fmla="*/ 1168 w 2218"/>
                  <a:gd name="T39" fmla="*/ 1959 h 2439"/>
                  <a:gd name="T40" fmla="*/ 1243 w 2218"/>
                  <a:gd name="T41" fmla="*/ 1749 h 2439"/>
                  <a:gd name="T42" fmla="*/ 1083 w 2218"/>
                  <a:gd name="T43" fmla="*/ 1379 h 2439"/>
                  <a:gd name="T44" fmla="*/ 658 w 2218"/>
                  <a:gd name="T45" fmla="*/ 1404 h 2439"/>
                  <a:gd name="T46" fmla="*/ 613 w 2218"/>
                  <a:gd name="T47" fmla="*/ 1304 h 2439"/>
                  <a:gd name="T48" fmla="*/ 688 w 2218"/>
                  <a:gd name="T49" fmla="*/ 1214 h 2439"/>
                  <a:gd name="T50" fmla="*/ 628 w 2218"/>
                  <a:gd name="T51" fmla="*/ 1169 h 2439"/>
                  <a:gd name="T52" fmla="*/ 468 w 2218"/>
                  <a:gd name="T53" fmla="*/ 1179 h 2439"/>
                  <a:gd name="T54" fmla="*/ 313 w 2218"/>
                  <a:gd name="T55" fmla="*/ 1109 h 2439"/>
                  <a:gd name="T56" fmla="*/ 108 w 2218"/>
                  <a:gd name="T57" fmla="*/ 509 h 2439"/>
                  <a:gd name="T58" fmla="*/ 0 w 2218"/>
                  <a:gd name="T59" fmla="*/ 429 h 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18" h="2439">
                    <a:moveTo>
                      <a:pt x="0" y="429"/>
                    </a:moveTo>
                    <a:lnTo>
                      <a:pt x="150" y="267"/>
                    </a:lnTo>
                    <a:lnTo>
                      <a:pt x="243" y="99"/>
                    </a:lnTo>
                    <a:lnTo>
                      <a:pt x="364" y="0"/>
                    </a:lnTo>
                    <a:lnTo>
                      <a:pt x="1083" y="249"/>
                    </a:lnTo>
                    <a:lnTo>
                      <a:pt x="1440" y="69"/>
                    </a:lnTo>
                    <a:lnTo>
                      <a:pt x="1578" y="224"/>
                    </a:lnTo>
                    <a:lnTo>
                      <a:pt x="1578" y="329"/>
                    </a:lnTo>
                    <a:lnTo>
                      <a:pt x="2029" y="731"/>
                    </a:lnTo>
                    <a:lnTo>
                      <a:pt x="2073" y="849"/>
                    </a:lnTo>
                    <a:lnTo>
                      <a:pt x="1963" y="989"/>
                    </a:lnTo>
                    <a:lnTo>
                      <a:pt x="1803" y="1004"/>
                    </a:lnTo>
                    <a:lnTo>
                      <a:pt x="1768" y="1164"/>
                    </a:lnTo>
                    <a:lnTo>
                      <a:pt x="1983" y="1614"/>
                    </a:lnTo>
                    <a:lnTo>
                      <a:pt x="2218" y="1844"/>
                    </a:lnTo>
                    <a:lnTo>
                      <a:pt x="1947" y="2385"/>
                    </a:lnTo>
                    <a:lnTo>
                      <a:pt x="1783" y="2394"/>
                    </a:lnTo>
                    <a:lnTo>
                      <a:pt x="1653" y="2439"/>
                    </a:lnTo>
                    <a:lnTo>
                      <a:pt x="1263" y="2099"/>
                    </a:lnTo>
                    <a:lnTo>
                      <a:pt x="1168" y="1959"/>
                    </a:lnTo>
                    <a:lnTo>
                      <a:pt x="1243" y="1749"/>
                    </a:lnTo>
                    <a:lnTo>
                      <a:pt x="1083" y="1379"/>
                    </a:lnTo>
                    <a:lnTo>
                      <a:pt x="658" y="1404"/>
                    </a:lnTo>
                    <a:lnTo>
                      <a:pt x="613" y="1304"/>
                    </a:lnTo>
                    <a:lnTo>
                      <a:pt x="688" y="1214"/>
                    </a:lnTo>
                    <a:lnTo>
                      <a:pt x="628" y="1169"/>
                    </a:lnTo>
                    <a:lnTo>
                      <a:pt x="468" y="1179"/>
                    </a:lnTo>
                    <a:lnTo>
                      <a:pt x="313" y="1109"/>
                    </a:lnTo>
                    <a:lnTo>
                      <a:pt x="108" y="50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5B90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xmlns="" id="{83DC2566-C517-F5EA-6004-9AAA945C4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456" y="3848238"/>
                <a:ext cx="398462" cy="246063"/>
              </a:xfrm>
              <a:custGeom>
                <a:avLst/>
                <a:gdLst>
                  <a:gd name="T0" fmla="*/ 0 w 1404"/>
                  <a:gd name="T1" fmla="*/ 681 h 931"/>
                  <a:gd name="T2" fmla="*/ 30 w 1404"/>
                  <a:gd name="T3" fmla="*/ 435 h 931"/>
                  <a:gd name="T4" fmla="*/ 241 w 1404"/>
                  <a:gd name="T5" fmla="*/ 301 h 931"/>
                  <a:gd name="T6" fmla="*/ 268 w 1404"/>
                  <a:gd name="T7" fmla="*/ 142 h 931"/>
                  <a:gd name="T8" fmla="*/ 423 w 1404"/>
                  <a:gd name="T9" fmla="*/ 106 h 931"/>
                  <a:gd name="T10" fmla="*/ 537 w 1404"/>
                  <a:gd name="T11" fmla="*/ 157 h 931"/>
                  <a:gd name="T12" fmla="*/ 717 w 1404"/>
                  <a:gd name="T13" fmla="*/ 141 h 931"/>
                  <a:gd name="T14" fmla="*/ 948 w 1404"/>
                  <a:gd name="T15" fmla="*/ 0 h 931"/>
                  <a:gd name="T16" fmla="*/ 1105 w 1404"/>
                  <a:gd name="T17" fmla="*/ 105 h 931"/>
                  <a:gd name="T18" fmla="*/ 1225 w 1404"/>
                  <a:gd name="T19" fmla="*/ 215 h 931"/>
                  <a:gd name="T20" fmla="*/ 1404 w 1404"/>
                  <a:gd name="T21" fmla="*/ 292 h 931"/>
                  <a:gd name="T22" fmla="*/ 1270 w 1404"/>
                  <a:gd name="T23" fmla="*/ 451 h 931"/>
                  <a:gd name="T24" fmla="*/ 1075 w 1404"/>
                  <a:gd name="T25" fmla="*/ 531 h 931"/>
                  <a:gd name="T26" fmla="*/ 1075 w 1404"/>
                  <a:gd name="T27" fmla="*/ 751 h 931"/>
                  <a:gd name="T28" fmla="*/ 720 w 1404"/>
                  <a:gd name="T29" fmla="*/ 931 h 931"/>
                  <a:gd name="T30" fmla="*/ 0 w 1404"/>
                  <a:gd name="T31" fmla="*/ 68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04" h="931">
                    <a:moveTo>
                      <a:pt x="0" y="681"/>
                    </a:moveTo>
                    <a:lnTo>
                      <a:pt x="30" y="435"/>
                    </a:lnTo>
                    <a:lnTo>
                      <a:pt x="241" y="301"/>
                    </a:lnTo>
                    <a:lnTo>
                      <a:pt x="268" y="142"/>
                    </a:lnTo>
                    <a:lnTo>
                      <a:pt x="423" y="106"/>
                    </a:lnTo>
                    <a:lnTo>
                      <a:pt x="537" y="157"/>
                    </a:lnTo>
                    <a:lnTo>
                      <a:pt x="717" y="141"/>
                    </a:lnTo>
                    <a:lnTo>
                      <a:pt x="948" y="0"/>
                    </a:lnTo>
                    <a:lnTo>
                      <a:pt x="1105" y="105"/>
                    </a:lnTo>
                    <a:lnTo>
                      <a:pt x="1225" y="215"/>
                    </a:lnTo>
                    <a:lnTo>
                      <a:pt x="1404" y="292"/>
                    </a:lnTo>
                    <a:lnTo>
                      <a:pt x="1270" y="451"/>
                    </a:lnTo>
                    <a:lnTo>
                      <a:pt x="1075" y="531"/>
                    </a:lnTo>
                    <a:lnTo>
                      <a:pt x="1075" y="751"/>
                    </a:lnTo>
                    <a:lnTo>
                      <a:pt x="720" y="93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xmlns="" id="{5E0F9B12-E23B-C46C-F56F-ABA8743A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881" y="3475175"/>
                <a:ext cx="552450" cy="487363"/>
              </a:xfrm>
              <a:custGeom>
                <a:avLst/>
                <a:gdLst>
                  <a:gd name="T0" fmla="*/ 1945 w 1945"/>
                  <a:gd name="T1" fmla="*/ 1404 h 1841"/>
                  <a:gd name="T2" fmla="*/ 1786 w 1945"/>
                  <a:gd name="T3" fmla="*/ 1242 h 1841"/>
                  <a:gd name="T4" fmla="*/ 1246 w 1945"/>
                  <a:gd name="T5" fmla="*/ 692 h 1841"/>
                  <a:gd name="T6" fmla="*/ 1081 w 1945"/>
                  <a:gd name="T7" fmla="*/ 222 h 1841"/>
                  <a:gd name="T8" fmla="*/ 1035 w 1945"/>
                  <a:gd name="T9" fmla="*/ 0 h 1841"/>
                  <a:gd name="T10" fmla="*/ 916 w 1945"/>
                  <a:gd name="T11" fmla="*/ 47 h 1841"/>
                  <a:gd name="T12" fmla="*/ 751 w 1945"/>
                  <a:gd name="T13" fmla="*/ 72 h 1841"/>
                  <a:gd name="T14" fmla="*/ 516 w 1945"/>
                  <a:gd name="T15" fmla="*/ 252 h 1841"/>
                  <a:gd name="T16" fmla="*/ 501 w 1945"/>
                  <a:gd name="T17" fmla="*/ 372 h 1841"/>
                  <a:gd name="T18" fmla="*/ 346 w 1945"/>
                  <a:gd name="T19" fmla="*/ 362 h 1841"/>
                  <a:gd name="T20" fmla="*/ 231 w 1945"/>
                  <a:gd name="T21" fmla="*/ 392 h 1841"/>
                  <a:gd name="T22" fmla="*/ 216 w 1945"/>
                  <a:gd name="T23" fmla="*/ 602 h 1841"/>
                  <a:gd name="T24" fmla="*/ 256 w 1945"/>
                  <a:gd name="T25" fmla="*/ 807 h 1841"/>
                  <a:gd name="T26" fmla="*/ 366 w 1945"/>
                  <a:gd name="T27" fmla="*/ 916 h 1841"/>
                  <a:gd name="T28" fmla="*/ 352 w 1945"/>
                  <a:gd name="T29" fmla="*/ 1001 h 1841"/>
                  <a:gd name="T30" fmla="*/ 91 w 1945"/>
                  <a:gd name="T31" fmla="*/ 941 h 1841"/>
                  <a:gd name="T32" fmla="*/ 0 w 1945"/>
                  <a:gd name="T33" fmla="*/ 1107 h 1841"/>
                  <a:gd name="T34" fmla="*/ 258 w 1945"/>
                  <a:gd name="T35" fmla="*/ 1280 h 1841"/>
                  <a:gd name="T36" fmla="*/ 393 w 1945"/>
                  <a:gd name="T37" fmla="*/ 1400 h 1841"/>
                  <a:gd name="T38" fmla="*/ 439 w 1945"/>
                  <a:gd name="T39" fmla="*/ 1541 h 1841"/>
                  <a:gd name="T40" fmla="*/ 690 w 1945"/>
                  <a:gd name="T41" fmla="*/ 1547 h 1841"/>
                  <a:gd name="T42" fmla="*/ 1008 w 1945"/>
                  <a:gd name="T43" fmla="*/ 1757 h 1841"/>
                  <a:gd name="T44" fmla="*/ 1027 w 1945"/>
                  <a:gd name="T45" fmla="*/ 1841 h 1841"/>
                  <a:gd name="T46" fmla="*/ 1236 w 1945"/>
                  <a:gd name="T47" fmla="*/ 1707 h 1841"/>
                  <a:gd name="T48" fmla="*/ 1262 w 1945"/>
                  <a:gd name="T49" fmla="*/ 1547 h 1841"/>
                  <a:gd name="T50" fmla="*/ 1416 w 1945"/>
                  <a:gd name="T51" fmla="*/ 1512 h 1841"/>
                  <a:gd name="T52" fmla="*/ 1531 w 1945"/>
                  <a:gd name="T53" fmla="*/ 1562 h 1841"/>
                  <a:gd name="T54" fmla="*/ 1711 w 1945"/>
                  <a:gd name="T55" fmla="*/ 1547 h 1841"/>
                  <a:gd name="T56" fmla="*/ 1945 w 1945"/>
                  <a:gd name="T57" fmla="*/ 1404 h 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45" h="1841">
                    <a:moveTo>
                      <a:pt x="1945" y="1404"/>
                    </a:moveTo>
                    <a:lnTo>
                      <a:pt x="1786" y="1242"/>
                    </a:lnTo>
                    <a:lnTo>
                      <a:pt x="1246" y="692"/>
                    </a:lnTo>
                    <a:lnTo>
                      <a:pt x="1081" y="222"/>
                    </a:lnTo>
                    <a:lnTo>
                      <a:pt x="1035" y="0"/>
                    </a:lnTo>
                    <a:lnTo>
                      <a:pt x="916" y="47"/>
                    </a:lnTo>
                    <a:lnTo>
                      <a:pt x="751" y="72"/>
                    </a:lnTo>
                    <a:lnTo>
                      <a:pt x="516" y="252"/>
                    </a:lnTo>
                    <a:lnTo>
                      <a:pt x="501" y="372"/>
                    </a:lnTo>
                    <a:lnTo>
                      <a:pt x="346" y="362"/>
                    </a:lnTo>
                    <a:lnTo>
                      <a:pt x="231" y="392"/>
                    </a:lnTo>
                    <a:lnTo>
                      <a:pt x="216" y="602"/>
                    </a:lnTo>
                    <a:lnTo>
                      <a:pt x="256" y="807"/>
                    </a:lnTo>
                    <a:lnTo>
                      <a:pt x="366" y="916"/>
                    </a:lnTo>
                    <a:lnTo>
                      <a:pt x="352" y="1001"/>
                    </a:lnTo>
                    <a:lnTo>
                      <a:pt x="91" y="941"/>
                    </a:lnTo>
                    <a:lnTo>
                      <a:pt x="0" y="1107"/>
                    </a:lnTo>
                    <a:lnTo>
                      <a:pt x="258" y="1280"/>
                    </a:lnTo>
                    <a:lnTo>
                      <a:pt x="393" y="1400"/>
                    </a:lnTo>
                    <a:lnTo>
                      <a:pt x="439" y="1541"/>
                    </a:lnTo>
                    <a:lnTo>
                      <a:pt x="690" y="1547"/>
                    </a:lnTo>
                    <a:lnTo>
                      <a:pt x="1008" y="1757"/>
                    </a:lnTo>
                    <a:lnTo>
                      <a:pt x="1027" y="1841"/>
                    </a:lnTo>
                    <a:lnTo>
                      <a:pt x="1236" y="1707"/>
                    </a:lnTo>
                    <a:lnTo>
                      <a:pt x="1262" y="1547"/>
                    </a:lnTo>
                    <a:lnTo>
                      <a:pt x="1416" y="1512"/>
                    </a:lnTo>
                    <a:lnTo>
                      <a:pt x="1531" y="1562"/>
                    </a:lnTo>
                    <a:lnTo>
                      <a:pt x="1711" y="1547"/>
                    </a:lnTo>
                    <a:lnTo>
                      <a:pt x="1945" y="1404"/>
                    </a:lnTo>
                    <a:close/>
                  </a:path>
                </a:pathLst>
              </a:custGeom>
              <a:solidFill>
                <a:srgbClr val="7030A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xmlns="" id="{F1AFB650-DF73-6C29-91F4-EE3F56870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868" y="3414850"/>
                <a:ext cx="771525" cy="727075"/>
              </a:xfrm>
              <a:custGeom>
                <a:avLst/>
                <a:gdLst>
                  <a:gd name="T0" fmla="*/ 691 w 2716"/>
                  <a:gd name="T1" fmla="*/ 0 h 2741"/>
                  <a:gd name="T2" fmla="*/ 565 w 2716"/>
                  <a:gd name="T3" fmla="*/ 71 h 2741"/>
                  <a:gd name="T4" fmla="*/ 460 w 2716"/>
                  <a:gd name="T5" fmla="*/ 61 h 2741"/>
                  <a:gd name="T6" fmla="*/ 463 w 2716"/>
                  <a:gd name="T7" fmla="*/ 285 h 2741"/>
                  <a:gd name="T8" fmla="*/ 223 w 2716"/>
                  <a:gd name="T9" fmla="*/ 506 h 2741"/>
                  <a:gd name="T10" fmla="*/ 100 w 2716"/>
                  <a:gd name="T11" fmla="*/ 511 h 2741"/>
                  <a:gd name="T12" fmla="*/ 0 w 2716"/>
                  <a:gd name="T13" fmla="*/ 741 h 2741"/>
                  <a:gd name="T14" fmla="*/ 375 w 2716"/>
                  <a:gd name="T15" fmla="*/ 1406 h 2741"/>
                  <a:gd name="T16" fmla="*/ 715 w 2716"/>
                  <a:gd name="T17" fmla="*/ 1711 h 2741"/>
                  <a:gd name="T18" fmla="*/ 1105 w 2716"/>
                  <a:gd name="T19" fmla="*/ 2231 h 2741"/>
                  <a:gd name="T20" fmla="*/ 1486 w 2716"/>
                  <a:gd name="T21" fmla="*/ 2431 h 2741"/>
                  <a:gd name="T22" fmla="*/ 1606 w 2716"/>
                  <a:gd name="T23" fmla="*/ 2671 h 2741"/>
                  <a:gd name="T24" fmla="*/ 1721 w 2716"/>
                  <a:gd name="T25" fmla="*/ 2636 h 2741"/>
                  <a:gd name="T26" fmla="*/ 1856 w 2716"/>
                  <a:gd name="T27" fmla="*/ 2611 h 2741"/>
                  <a:gd name="T28" fmla="*/ 1981 w 2716"/>
                  <a:gd name="T29" fmla="*/ 2726 h 2741"/>
                  <a:gd name="T30" fmla="*/ 2207 w 2716"/>
                  <a:gd name="T31" fmla="*/ 2713 h 2741"/>
                  <a:gd name="T32" fmla="*/ 2321 w 2716"/>
                  <a:gd name="T33" fmla="*/ 2741 h 2741"/>
                  <a:gd name="T34" fmla="*/ 2474 w 2716"/>
                  <a:gd name="T35" fmla="*/ 2576 h 2741"/>
                  <a:gd name="T36" fmla="*/ 2564 w 2716"/>
                  <a:gd name="T37" fmla="*/ 2411 h 2741"/>
                  <a:gd name="T38" fmla="*/ 2686 w 2716"/>
                  <a:gd name="T39" fmla="*/ 2312 h 2741"/>
                  <a:gd name="T40" fmla="*/ 2716 w 2716"/>
                  <a:gd name="T41" fmla="*/ 2066 h 2741"/>
                  <a:gd name="T42" fmla="*/ 2701 w 2716"/>
                  <a:gd name="T43" fmla="*/ 1984 h 2741"/>
                  <a:gd name="T44" fmla="*/ 2381 w 2716"/>
                  <a:gd name="T45" fmla="*/ 1771 h 2741"/>
                  <a:gd name="T46" fmla="*/ 2131 w 2716"/>
                  <a:gd name="T47" fmla="*/ 1766 h 2741"/>
                  <a:gd name="T48" fmla="*/ 2081 w 2716"/>
                  <a:gd name="T49" fmla="*/ 1621 h 2741"/>
                  <a:gd name="T50" fmla="*/ 1946 w 2716"/>
                  <a:gd name="T51" fmla="*/ 1501 h 2741"/>
                  <a:gd name="T52" fmla="*/ 1691 w 2716"/>
                  <a:gd name="T53" fmla="*/ 1331 h 2741"/>
                  <a:gd name="T54" fmla="*/ 1781 w 2716"/>
                  <a:gd name="T55" fmla="*/ 1166 h 2741"/>
                  <a:gd name="T56" fmla="*/ 2041 w 2716"/>
                  <a:gd name="T57" fmla="*/ 1226 h 2741"/>
                  <a:gd name="T58" fmla="*/ 2056 w 2716"/>
                  <a:gd name="T59" fmla="*/ 1141 h 2741"/>
                  <a:gd name="T60" fmla="*/ 1946 w 2716"/>
                  <a:gd name="T61" fmla="*/ 1031 h 2741"/>
                  <a:gd name="T62" fmla="*/ 1906 w 2716"/>
                  <a:gd name="T63" fmla="*/ 821 h 2741"/>
                  <a:gd name="T64" fmla="*/ 1922 w 2716"/>
                  <a:gd name="T65" fmla="*/ 615 h 2741"/>
                  <a:gd name="T66" fmla="*/ 2041 w 2716"/>
                  <a:gd name="T67" fmla="*/ 586 h 2741"/>
                  <a:gd name="T68" fmla="*/ 2192 w 2716"/>
                  <a:gd name="T69" fmla="*/ 597 h 2741"/>
                  <a:gd name="T70" fmla="*/ 2207 w 2716"/>
                  <a:gd name="T71" fmla="*/ 477 h 2741"/>
                  <a:gd name="T72" fmla="*/ 2041 w 2716"/>
                  <a:gd name="T73" fmla="*/ 286 h 2741"/>
                  <a:gd name="T74" fmla="*/ 1861 w 2716"/>
                  <a:gd name="T75" fmla="*/ 496 h 2741"/>
                  <a:gd name="T76" fmla="*/ 1555 w 2716"/>
                  <a:gd name="T77" fmla="*/ 599 h 2741"/>
                  <a:gd name="T78" fmla="*/ 1215 w 2716"/>
                  <a:gd name="T79" fmla="*/ 821 h 2741"/>
                  <a:gd name="T80" fmla="*/ 985 w 2716"/>
                  <a:gd name="T81" fmla="*/ 566 h 2741"/>
                  <a:gd name="T82" fmla="*/ 925 w 2716"/>
                  <a:gd name="T83" fmla="*/ 376 h 2741"/>
                  <a:gd name="T84" fmla="*/ 785 w 2716"/>
                  <a:gd name="T85" fmla="*/ 362 h 2741"/>
                  <a:gd name="T86" fmla="*/ 660 w 2716"/>
                  <a:gd name="T87" fmla="*/ 256 h 2741"/>
                  <a:gd name="T88" fmla="*/ 691 w 2716"/>
                  <a:gd name="T89" fmla="*/ 0 h 2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6" h="2741">
                    <a:moveTo>
                      <a:pt x="691" y="0"/>
                    </a:moveTo>
                    <a:lnTo>
                      <a:pt x="565" y="71"/>
                    </a:lnTo>
                    <a:lnTo>
                      <a:pt x="460" y="61"/>
                    </a:lnTo>
                    <a:lnTo>
                      <a:pt x="463" y="285"/>
                    </a:lnTo>
                    <a:lnTo>
                      <a:pt x="223" y="506"/>
                    </a:lnTo>
                    <a:lnTo>
                      <a:pt x="100" y="511"/>
                    </a:lnTo>
                    <a:lnTo>
                      <a:pt x="0" y="741"/>
                    </a:lnTo>
                    <a:lnTo>
                      <a:pt x="375" y="1406"/>
                    </a:lnTo>
                    <a:lnTo>
                      <a:pt x="715" y="1711"/>
                    </a:lnTo>
                    <a:lnTo>
                      <a:pt x="1105" y="2231"/>
                    </a:lnTo>
                    <a:lnTo>
                      <a:pt x="1486" y="2431"/>
                    </a:lnTo>
                    <a:lnTo>
                      <a:pt x="1606" y="2671"/>
                    </a:lnTo>
                    <a:lnTo>
                      <a:pt x="1721" y="2636"/>
                    </a:lnTo>
                    <a:lnTo>
                      <a:pt x="1856" y="2611"/>
                    </a:lnTo>
                    <a:lnTo>
                      <a:pt x="1981" y="2726"/>
                    </a:lnTo>
                    <a:lnTo>
                      <a:pt x="2207" y="2713"/>
                    </a:lnTo>
                    <a:lnTo>
                      <a:pt x="2321" y="2741"/>
                    </a:lnTo>
                    <a:lnTo>
                      <a:pt x="2474" y="2576"/>
                    </a:lnTo>
                    <a:lnTo>
                      <a:pt x="2564" y="2411"/>
                    </a:lnTo>
                    <a:lnTo>
                      <a:pt x="2686" y="2312"/>
                    </a:lnTo>
                    <a:lnTo>
                      <a:pt x="2716" y="2066"/>
                    </a:lnTo>
                    <a:lnTo>
                      <a:pt x="2701" y="1984"/>
                    </a:lnTo>
                    <a:lnTo>
                      <a:pt x="2381" y="1771"/>
                    </a:lnTo>
                    <a:lnTo>
                      <a:pt x="2131" y="1766"/>
                    </a:lnTo>
                    <a:lnTo>
                      <a:pt x="2081" y="1621"/>
                    </a:lnTo>
                    <a:lnTo>
                      <a:pt x="1946" y="1501"/>
                    </a:lnTo>
                    <a:lnTo>
                      <a:pt x="1691" y="1331"/>
                    </a:lnTo>
                    <a:lnTo>
                      <a:pt x="1781" y="1166"/>
                    </a:lnTo>
                    <a:lnTo>
                      <a:pt x="2041" y="1226"/>
                    </a:lnTo>
                    <a:lnTo>
                      <a:pt x="2056" y="1141"/>
                    </a:lnTo>
                    <a:lnTo>
                      <a:pt x="1946" y="1031"/>
                    </a:lnTo>
                    <a:lnTo>
                      <a:pt x="1906" y="821"/>
                    </a:lnTo>
                    <a:lnTo>
                      <a:pt x="1922" y="615"/>
                    </a:lnTo>
                    <a:lnTo>
                      <a:pt x="2041" y="586"/>
                    </a:lnTo>
                    <a:lnTo>
                      <a:pt x="2192" y="597"/>
                    </a:lnTo>
                    <a:lnTo>
                      <a:pt x="2207" y="477"/>
                    </a:lnTo>
                    <a:lnTo>
                      <a:pt x="2041" y="286"/>
                    </a:lnTo>
                    <a:lnTo>
                      <a:pt x="1861" y="496"/>
                    </a:lnTo>
                    <a:lnTo>
                      <a:pt x="1555" y="599"/>
                    </a:lnTo>
                    <a:lnTo>
                      <a:pt x="1215" y="821"/>
                    </a:lnTo>
                    <a:lnTo>
                      <a:pt x="985" y="566"/>
                    </a:lnTo>
                    <a:lnTo>
                      <a:pt x="925" y="376"/>
                    </a:lnTo>
                    <a:lnTo>
                      <a:pt x="785" y="362"/>
                    </a:lnTo>
                    <a:lnTo>
                      <a:pt x="660" y="256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xmlns="" id="{C9885D19-6957-9CF0-2D30-E939D5D2A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756" y="2719525"/>
                <a:ext cx="709612" cy="922338"/>
              </a:xfrm>
              <a:custGeom>
                <a:avLst/>
                <a:gdLst>
                  <a:gd name="T0" fmla="*/ 219 w 2493"/>
                  <a:gd name="T1" fmla="*/ 823 h 3477"/>
                  <a:gd name="T2" fmla="*/ 339 w 2493"/>
                  <a:gd name="T3" fmla="*/ 1013 h 3477"/>
                  <a:gd name="T4" fmla="*/ 354 w 2493"/>
                  <a:gd name="T5" fmla="*/ 1418 h 3477"/>
                  <a:gd name="T6" fmla="*/ 284 w 2493"/>
                  <a:gd name="T7" fmla="*/ 1643 h 3477"/>
                  <a:gd name="T8" fmla="*/ 539 w 2493"/>
                  <a:gd name="T9" fmla="*/ 2038 h 3477"/>
                  <a:gd name="T10" fmla="*/ 459 w 2493"/>
                  <a:gd name="T11" fmla="*/ 2413 h 3477"/>
                  <a:gd name="T12" fmla="*/ 669 w 2493"/>
                  <a:gd name="T13" fmla="*/ 2458 h 3477"/>
                  <a:gd name="T14" fmla="*/ 714 w 2493"/>
                  <a:gd name="T15" fmla="*/ 2648 h 3477"/>
                  <a:gd name="T16" fmla="*/ 1134 w 2493"/>
                  <a:gd name="T17" fmla="*/ 3118 h 3477"/>
                  <a:gd name="T18" fmla="*/ 1109 w 2493"/>
                  <a:gd name="T19" fmla="*/ 3188 h 3477"/>
                  <a:gd name="T20" fmla="*/ 1029 w 2493"/>
                  <a:gd name="T21" fmla="*/ 3263 h 3477"/>
                  <a:gd name="T22" fmla="*/ 1059 w 2493"/>
                  <a:gd name="T23" fmla="*/ 3373 h 3477"/>
                  <a:gd name="T24" fmla="*/ 1119 w 2493"/>
                  <a:gd name="T25" fmla="*/ 3433 h 3477"/>
                  <a:gd name="T26" fmla="*/ 1164 w 2493"/>
                  <a:gd name="T27" fmla="*/ 3353 h 3477"/>
                  <a:gd name="T28" fmla="*/ 1300 w 2493"/>
                  <a:gd name="T29" fmla="*/ 3373 h 3477"/>
                  <a:gd name="T30" fmla="*/ 1444 w 2493"/>
                  <a:gd name="T31" fmla="*/ 3477 h 3477"/>
                  <a:gd name="T32" fmla="*/ 1380 w 2493"/>
                  <a:gd name="T33" fmla="*/ 3361 h 3477"/>
                  <a:gd name="T34" fmla="*/ 1480 w 2493"/>
                  <a:gd name="T35" fmla="*/ 3133 h 3477"/>
                  <a:gd name="T36" fmla="*/ 1602 w 2493"/>
                  <a:gd name="T37" fmla="*/ 3129 h 3477"/>
                  <a:gd name="T38" fmla="*/ 1842 w 2493"/>
                  <a:gd name="T39" fmla="*/ 2905 h 3477"/>
                  <a:gd name="T40" fmla="*/ 1838 w 2493"/>
                  <a:gd name="T41" fmla="*/ 2681 h 3477"/>
                  <a:gd name="T42" fmla="*/ 1945 w 2493"/>
                  <a:gd name="T43" fmla="*/ 2693 h 3477"/>
                  <a:gd name="T44" fmla="*/ 2068 w 2493"/>
                  <a:gd name="T45" fmla="*/ 2624 h 3477"/>
                  <a:gd name="T46" fmla="*/ 2160 w 2493"/>
                  <a:gd name="T47" fmla="*/ 2307 h 3477"/>
                  <a:gd name="T48" fmla="*/ 2080 w 2493"/>
                  <a:gd name="T49" fmla="*/ 2185 h 3477"/>
                  <a:gd name="T50" fmla="*/ 2172 w 2493"/>
                  <a:gd name="T51" fmla="*/ 2095 h 3477"/>
                  <a:gd name="T52" fmla="*/ 2400 w 2493"/>
                  <a:gd name="T53" fmla="*/ 2001 h 3477"/>
                  <a:gd name="T54" fmla="*/ 2265 w 2493"/>
                  <a:gd name="T55" fmla="*/ 1823 h 3477"/>
                  <a:gd name="T56" fmla="*/ 2490 w 2493"/>
                  <a:gd name="T57" fmla="*/ 1569 h 3477"/>
                  <a:gd name="T58" fmla="*/ 2493 w 2493"/>
                  <a:gd name="T59" fmla="*/ 1464 h 3477"/>
                  <a:gd name="T60" fmla="*/ 2395 w 2493"/>
                  <a:gd name="T61" fmla="*/ 1363 h 3477"/>
                  <a:gd name="T62" fmla="*/ 2290 w 2493"/>
                  <a:gd name="T63" fmla="*/ 1323 h 3477"/>
                  <a:gd name="T64" fmla="*/ 2115 w 2493"/>
                  <a:gd name="T65" fmla="*/ 1213 h 3477"/>
                  <a:gd name="T66" fmla="*/ 2035 w 2493"/>
                  <a:gd name="T67" fmla="*/ 1088 h 3477"/>
                  <a:gd name="T68" fmla="*/ 2065 w 2493"/>
                  <a:gd name="T69" fmla="*/ 763 h 3477"/>
                  <a:gd name="T70" fmla="*/ 1725 w 2493"/>
                  <a:gd name="T71" fmla="*/ 638 h 3477"/>
                  <a:gd name="T72" fmla="*/ 1425 w 2493"/>
                  <a:gd name="T73" fmla="*/ 728 h 3477"/>
                  <a:gd name="T74" fmla="*/ 1260 w 2493"/>
                  <a:gd name="T75" fmla="*/ 733 h 3477"/>
                  <a:gd name="T76" fmla="*/ 924 w 2493"/>
                  <a:gd name="T77" fmla="*/ 593 h 3477"/>
                  <a:gd name="T78" fmla="*/ 494 w 2493"/>
                  <a:gd name="T79" fmla="*/ 278 h 3477"/>
                  <a:gd name="T80" fmla="*/ 195 w 2493"/>
                  <a:gd name="T81" fmla="*/ 0 h 3477"/>
                  <a:gd name="T82" fmla="*/ 0 w 2493"/>
                  <a:gd name="T83" fmla="*/ 134 h 3477"/>
                  <a:gd name="T84" fmla="*/ 264 w 2493"/>
                  <a:gd name="T85" fmla="*/ 598 h 3477"/>
                  <a:gd name="T86" fmla="*/ 219 w 2493"/>
                  <a:gd name="T87" fmla="*/ 82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93" h="3477">
                    <a:moveTo>
                      <a:pt x="219" y="823"/>
                    </a:moveTo>
                    <a:lnTo>
                      <a:pt x="339" y="1013"/>
                    </a:lnTo>
                    <a:lnTo>
                      <a:pt x="354" y="1418"/>
                    </a:lnTo>
                    <a:lnTo>
                      <a:pt x="284" y="1643"/>
                    </a:lnTo>
                    <a:lnTo>
                      <a:pt x="539" y="2038"/>
                    </a:lnTo>
                    <a:lnTo>
                      <a:pt x="459" y="2413"/>
                    </a:lnTo>
                    <a:lnTo>
                      <a:pt x="669" y="2458"/>
                    </a:lnTo>
                    <a:lnTo>
                      <a:pt x="714" y="2648"/>
                    </a:lnTo>
                    <a:lnTo>
                      <a:pt x="1134" y="3118"/>
                    </a:lnTo>
                    <a:lnTo>
                      <a:pt x="1109" y="3188"/>
                    </a:lnTo>
                    <a:lnTo>
                      <a:pt x="1029" y="3263"/>
                    </a:lnTo>
                    <a:lnTo>
                      <a:pt x="1059" y="3373"/>
                    </a:lnTo>
                    <a:lnTo>
                      <a:pt x="1119" y="3433"/>
                    </a:lnTo>
                    <a:lnTo>
                      <a:pt x="1164" y="3353"/>
                    </a:lnTo>
                    <a:lnTo>
                      <a:pt x="1300" y="3373"/>
                    </a:lnTo>
                    <a:lnTo>
                      <a:pt x="1444" y="3477"/>
                    </a:lnTo>
                    <a:lnTo>
                      <a:pt x="1380" y="3361"/>
                    </a:lnTo>
                    <a:lnTo>
                      <a:pt x="1480" y="3133"/>
                    </a:lnTo>
                    <a:lnTo>
                      <a:pt x="1602" y="3129"/>
                    </a:lnTo>
                    <a:lnTo>
                      <a:pt x="1842" y="2905"/>
                    </a:lnTo>
                    <a:lnTo>
                      <a:pt x="1838" y="2681"/>
                    </a:lnTo>
                    <a:lnTo>
                      <a:pt x="1945" y="2693"/>
                    </a:lnTo>
                    <a:lnTo>
                      <a:pt x="2068" y="2624"/>
                    </a:lnTo>
                    <a:lnTo>
                      <a:pt x="2160" y="2307"/>
                    </a:lnTo>
                    <a:lnTo>
                      <a:pt x="2080" y="2185"/>
                    </a:lnTo>
                    <a:lnTo>
                      <a:pt x="2172" y="2095"/>
                    </a:lnTo>
                    <a:lnTo>
                      <a:pt x="2400" y="2001"/>
                    </a:lnTo>
                    <a:lnTo>
                      <a:pt x="2265" y="1823"/>
                    </a:lnTo>
                    <a:lnTo>
                      <a:pt x="2490" y="1569"/>
                    </a:lnTo>
                    <a:lnTo>
                      <a:pt x="2493" y="1464"/>
                    </a:lnTo>
                    <a:lnTo>
                      <a:pt x="2395" y="1363"/>
                    </a:lnTo>
                    <a:lnTo>
                      <a:pt x="2290" y="1323"/>
                    </a:lnTo>
                    <a:lnTo>
                      <a:pt x="2115" y="1213"/>
                    </a:lnTo>
                    <a:lnTo>
                      <a:pt x="2035" y="1088"/>
                    </a:lnTo>
                    <a:lnTo>
                      <a:pt x="2065" y="763"/>
                    </a:lnTo>
                    <a:lnTo>
                      <a:pt x="1725" y="638"/>
                    </a:lnTo>
                    <a:lnTo>
                      <a:pt x="1425" y="728"/>
                    </a:lnTo>
                    <a:lnTo>
                      <a:pt x="1260" y="733"/>
                    </a:lnTo>
                    <a:lnTo>
                      <a:pt x="924" y="593"/>
                    </a:lnTo>
                    <a:lnTo>
                      <a:pt x="494" y="278"/>
                    </a:lnTo>
                    <a:lnTo>
                      <a:pt x="195" y="0"/>
                    </a:lnTo>
                    <a:lnTo>
                      <a:pt x="0" y="134"/>
                    </a:lnTo>
                    <a:lnTo>
                      <a:pt x="264" y="598"/>
                    </a:lnTo>
                    <a:lnTo>
                      <a:pt x="219" y="82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ADBE3BFE-4E97-8804-8C9B-47263AC50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193" y="3135450"/>
                <a:ext cx="392112" cy="496888"/>
              </a:xfrm>
              <a:custGeom>
                <a:avLst/>
                <a:gdLst>
                  <a:gd name="T0" fmla="*/ 450 w 1380"/>
                  <a:gd name="T1" fmla="*/ 0 h 1875"/>
                  <a:gd name="T2" fmla="*/ 225 w 1380"/>
                  <a:gd name="T3" fmla="*/ 255 h 1875"/>
                  <a:gd name="T4" fmla="*/ 360 w 1380"/>
                  <a:gd name="T5" fmla="*/ 433 h 1875"/>
                  <a:gd name="T6" fmla="*/ 136 w 1380"/>
                  <a:gd name="T7" fmla="*/ 523 h 1875"/>
                  <a:gd name="T8" fmla="*/ 40 w 1380"/>
                  <a:gd name="T9" fmla="*/ 615 h 1875"/>
                  <a:gd name="T10" fmla="*/ 120 w 1380"/>
                  <a:gd name="T11" fmla="*/ 740 h 1875"/>
                  <a:gd name="T12" fmla="*/ 30 w 1380"/>
                  <a:gd name="T13" fmla="*/ 1050 h 1875"/>
                  <a:gd name="T14" fmla="*/ 0 w 1380"/>
                  <a:gd name="T15" fmla="*/ 1310 h 1875"/>
                  <a:gd name="T16" fmla="*/ 120 w 1380"/>
                  <a:gd name="T17" fmla="*/ 1415 h 1875"/>
                  <a:gd name="T18" fmla="*/ 265 w 1380"/>
                  <a:gd name="T19" fmla="*/ 1430 h 1875"/>
                  <a:gd name="T20" fmla="*/ 324 w 1380"/>
                  <a:gd name="T21" fmla="*/ 1621 h 1875"/>
                  <a:gd name="T22" fmla="*/ 555 w 1380"/>
                  <a:gd name="T23" fmla="*/ 1875 h 1875"/>
                  <a:gd name="T24" fmla="*/ 896 w 1380"/>
                  <a:gd name="T25" fmla="*/ 1651 h 1875"/>
                  <a:gd name="T26" fmla="*/ 1200 w 1380"/>
                  <a:gd name="T27" fmla="*/ 1550 h 1875"/>
                  <a:gd name="T28" fmla="*/ 1380 w 1380"/>
                  <a:gd name="T29" fmla="*/ 1340 h 1875"/>
                  <a:gd name="T30" fmla="*/ 1125 w 1380"/>
                  <a:gd name="T31" fmla="*/ 1099 h 1875"/>
                  <a:gd name="T32" fmla="*/ 1122 w 1380"/>
                  <a:gd name="T33" fmla="*/ 933 h 1875"/>
                  <a:gd name="T34" fmla="*/ 1035 w 1380"/>
                  <a:gd name="T35" fmla="*/ 657 h 1875"/>
                  <a:gd name="T36" fmla="*/ 990 w 1380"/>
                  <a:gd name="T37" fmla="*/ 365 h 1875"/>
                  <a:gd name="T38" fmla="*/ 870 w 1380"/>
                  <a:gd name="T39" fmla="*/ 376 h 1875"/>
                  <a:gd name="T40" fmla="*/ 835 w 1380"/>
                  <a:gd name="T41" fmla="*/ 285 h 1875"/>
                  <a:gd name="T42" fmla="*/ 625 w 1380"/>
                  <a:gd name="T43" fmla="*/ 135 h 1875"/>
                  <a:gd name="T44" fmla="*/ 450 w 1380"/>
                  <a:gd name="T45" fmla="*/ 0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80" h="1875">
                    <a:moveTo>
                      <a:pt x="450" y="0"/>
                    </a:moveTo>
                    <a:lnTo>
                      <a:pt x="225" y="255"/>
                    </a:lnTo>
                    <a:lnTo>
                      <a:pt x="360" y="433"/>
                    </a:lnTo>
                    <a:lnTo>
                      <a:pt x="136" y="523"/>
                    </a:lnTo>
                    <a:lnTo>
                      <a:pt x="40" y="615"/>
                    </a:lnTo>
                    <a:lnTo>
                      <a:pt x="120" y="740"/>
                    </a:lnTo>
                    <a:lnTo>
                      <a:pt x="30" y="1050"/>
                    </a:lnTo>
                    <a:lnTo>
                      <a:pt x="0" y="1310"/>
                    </a:lnTo>
                    <a:lnTo>
                      <a:pt x="120" y="1415"/>
                    </a:lnTo>
                    <a:lnTo>
                      <a:pt x="265" y="1430"/>
                    </a:lnTo>
                    <a:lnTo>
                      <a:pt x="324" y="1621"/>
                    </a:lnTo>
                    <a:lnTo>
                      <a:pt x="555" y="1875"/>
                    </a:lnTo>
                    <a:lnTo>
                      <a:pt x="896" y="1651"/>
                    </a:lnTo>
                    <a:lnTo>
                      <a:pt x="1200" y="1550"/>
                    </a:lnTo>
                    <a:lnTo>
                      <a:pt x="1380" y="1340"/>
                    </a:lnTo>
                    <a:lnTo>
                      <a:pt x="1125" y="1099"/>
                    </a:lnTo>
                    <a:lnTo>
                      <a:pt x="1122" y="933"/>
                    </a:lnTo>
                    <a:lnTo>
                      <a:pt x="1035" y="657"/>
                    </a:lnTo>
                    <a:lnTo>
                      <a:pt x="990" y="365"/>
                    </a:lnTo>
                    <a:lnTo>
                      <a:pt x="870" y="376"/>
                    </a:lnTo>
                    <a:lnTo>
                      <a:pt x="835" y="285"/>
                    </a:lnTo>
                    <a:lnTo>
                      <a:pt x="625" y="135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xmlns="" id="{296CCB50-66E7-723E-E0D8-D447664A5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793" y="3011625"/>
                <a:ext cx="485775" cy="530225"/>
              </a:xfrm>
              <a:custGeom>
                <a:avLst/>
                <a:gdLst>
                  <a:gd name="T0" fmla="*/ 468 w 1710"/>
                  <a:gd name="T1" fmla="*/ 0 h 1995"/>
                  <a:gd name="T2" fmla="*/ 320 w 1710"/>
                  <a:gd name="T3" fmla="*/ 29 h 1995"/>
                  <a:gd name="T4" fmla="*/ 89 w 1710"/>
                  <a:gd name="T5" fmla="*/ 75 h 1995"/>
                  <a:gd name="T6" fmla="*/ 0 w 1710"/>
                  <a:gd name="T7" fmla="*/ 259 h 1995"/>
                  <a:gd name="T8" fmla="*/ 102 w 1710"/>
                  <a:gd name="T9" fmla="*/ 360 h 1995"/>
                  <a:gd name="T10" fmla="*/ 96 w 1710"/>
                  <a:gd name="T11" fmla="*/ 466 h 1995"/>
                  <a:gd name="T12" fmla="*/ 275 w 1710"/>
                  <a:gd name="T13" fmla="*/ 604 h 1995"/>
                  <a:gd name="T14" fmla="*/ 480 w 1710"/>
                  <a:gd name="T15" fmla="*/ 750 h 1995"/>
                  <a:gd name="T16" fmla="*/ 515 w 1710"/>
                  <a:gd name="T17" fmla="*/ 840 h 1995"/>
                  <a:gd name="T18" fmla="*/ 635 w 1710"/>
                  <a:gd name="T19" fmla="*/ 830 h 1995"/>
                  <a:gd name="T20" fmla="*/ 680 w 1710"/>
                  <a:gd name="T21" fmla="*/ 1126 h 1995"/>
                  <a:gd name="T22" fmla="*/ 765 w 1710"/>
                  <a:gd name="T23" fmla="*/ 1396 h 1995"/>
                  <a:gd name="T24" fmla="*/ 770 w 1710"/>
                  <a:gd name="T25" fmla="*/ 1567 h 1995"/>
                  <a:gd name="T26" fmla="*/ 1027 w 1710"/>
                  <a:gd name="T27" fmla="*/ 1808 h 1995"/>
                  <a:gd name="T28" fmla="*/ 1192 w 1710"/>
                  <a:gd name="T29" fmla="*/ 1995 h 1995"/>
                  <a:gd name="T30" fmla="*/ 1426 w 1710"/>
                  <a:gd name="T31" fmla="*/ 1817 h 1995"/>
                  <a:gd name="T32" fmla="*/ 1591 w 1710"/>
                  <a:gd name="T33" fmla="*/ 1791 h 1995"/>
                  <a:gd name="T34" fmla="*/ 1710 w 1710"/>
                  <a:gd name="T35" fmla="*/ 1746 h 1995"/>
                  <a:gd name="T36" fmla="*/ 1701 w 1710"/>
                  <a:gd name="T37" fmla="*/ 1441 h 1995"/>
                  <a:gd name="T38" fmla="*/ 1486 w 1710"/>
                  <a:gd name="T39" fmla="*/ 900 h 1995"/>
                  <a:gd name="T40" fmla="*/ 996 w 1710"/>
                  <a:gd name="T41" fmla="*/ 420 h 1995"/>
                  <a:gd name="T42" fmla="*/ 635 w 1710"/>
                  <a:gd name="T43" fmla="*/ 134 h 1995"/>
                  <a:gd name="T44" fmla="*/ 468 w 1710"/>
                  <a:gd name="T45" fmla="*/ 0 h 1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10" h="1995">
                    <a:moveTo>
                      <a:pt x="468" y="0"/>
                    </a:moveTo>
                    <a:lnTo>
                      <a:pt x="320" y="29"/>
                    </a:lnTo>
                    <a:lnTo>
                      <a:pt x="89" y="75"/>
                    </a:lnTo>
                    <a:lnTo>
                      <a:pt x="0" y="259"/>
                    </a:lnTo>
                    <a:lnTo>
                      <a:pt x="102" y="360"/>
                    </a:lnTo>
                    <a:lnTo>
                      <a:pt x="96" y="466"/>
                    </a:lnTo>
                    <a:lnTo>
                      <a:pt x="275" y="604"/>
                    </a:lnTo>
                    <a:lnTo>
                      <a:pt x="480" y="750"/>
                    </a:lnTo>
                    <a:lnTo>
                      <a:pt x="515" y="840"/>
                    </a:lnTo>
                    <a:lnTo>
                      <a:pt x="635" y="830"/>
                    </a:lnTo>
                    <a:lnTo>
                      <a:pt x="680" y="1126"/>
                    </a:lnTo>
                    <a:lnTo>
                      <a:pt x="765" y="1396"/>
                    </a:lnTo>
                    <a:lnTo>
                      <a:pt x="770" y="1567"/>
                    </a:lnTo>
                    <a:lnTo>
                      <a:pt x="1027" y="1808"/>
                    </a:lnTo>
                    <a:lnTo>
                      <a:pt x="1192" y="1995"/>
                    </a:lnTo>
                    <a:lnTo>
                      <a:pt x="1426" y="1817"/>
                    </a:lnTo>
                    <a:lnTo>
                      <a:pt x="1591" y="1791"/>
                    </a:lnTo>
                    <a:lnTo>
                      <a:pt x="1710" y="1746"/>
                    </a:lnTo>
                    <a:lnTo>
                      <a:pt x="1701" y="1441"/>
                    </a:lnTo>
                    <a:lnTo>
                      <a:pt x="1486" y="900"/>
                    </a:lnTo>
                    <a:lnTo>
                      <a:pt x="996" y="420"/>
                    </a:lnTo>
                    <a:lnTo>
                      <a:pt x="635" y="134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00B0F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xmlns="" id="{BCFBB363-1DF7-4AF5-ED67-CF58B377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293" y="2468700"/>
                <a:ext cx="958850" cy="612775"/>
              </a:xfrm>
              <a:custGeom>
                <a:avLst/>
                <a:gdLst>
                  <a:gd name="T0" fmla="*/ 0 w 3376"/>
                  <a:gd name="T1" fmla="*/ 701 h 2310"/>
                  <a:gd name="T2" fmla="*/ 86 w 3376"/>
                  <a:gd name="T3" fmla="*/ 520 h 2310"/>
                  <a:gd name="T4" fmla="*/ 174 w 3376"/>
                  <a:gd name="T5" fmla="*/ 512 h 2310"/>
                  <a:gd name="T6" fmla="*/ 226 w 3376"/>
                  <a:gd name="T7" fmla="*/ 325 h 2310"/>
                  <a:gd name="T8" fmla="*/ 222 w 3376"/>
                  <a:gd name="T9" fmla="*/ 163 h 2310"/>
                  <a:gd name="T10" fmla="*/ 306 w 3376"/>
                  <a:gd name="T11" fmla="*/ 0 h 2310"/>
                  <a:gd name="T12" fmla="*/ 495 w 3376"/>
                  <a:gd name="T13" fmla="*/ 29 h 2310"/>
                  <a:gd name="T14" fmla="*/ 660 w 3376"/>
                  <a:gd name="T15" fmla="*/ 11 h 2310"/>
                  <a:gd name="T16" fmla="*/ 875 w 3376"/>
                  <a:gd name="T17" fmla="*/ 70 h 2310"/>
                  <a:gd name="T18" fmla="*/ 1007 w 3376"/>
                  <a:gd name="T19" fmla="*/ 53 h 2310"/>
                  <a:gd name="T20" fmla="*/ 1031 w 3376"/>
                  <a:gd name="T21" fmla="*/ 176 h 2310"/>
                  <a:gd name="T22" fmla="*/ 1247 w 3376"/>
                  <a:gd name="T23" fmla="*/ 212 h 2310"/>
                  <a:gd name="T24" fmla="*/ 1395 w 3376"/>
                  <a:gd name="T25" fmla="*/ 406 h 2310"/>
                  <a:gd name="T26" fmla="*/ 1562 w 3376"/>
                  <a:gd name="T27" fmla="*/ 422 h 2310"/>
                  <a:gd name="T28" fmla="*/ 1683 w 3376"/>
                  <a:gd name="T29" fmla="*/ 316 h 2310"/>
                  <a:gd name="T30" fmla="*/ 1864 w 3376"/>
                  <a:gd name="T31" fmla="*/ 460 h 2310"/>
                  <a:gd name="T32" fmla="*/ 2345 w 3376"/>
                  <a:gd name="T33" fmla="*/ 455 h 2310"/>
                  <a:gd name="T34" fmla="*/ 2522 w 3376"/>
                  <a:gd name="T35" fmla="*/ 521 h 2310"/>
                  <a:gd name="T36" fmla="*/ 2669 w 3376"/>
                  <a:gd name="T37" fmla="*/ 631 h 2310"/>
                  <a:gd name="T38" fmla="*/ 2792 w 3376"/>
                  <a:gd name="T39" fmla="*/ 550 h 2310"/>
                  <a:gd name="T40" fmla="*/ 3002 w 3376"/>
                  <a:gd name="T41" fmla="*/ 521 h 2310"/>
                  <a:gd name="T42" fmla="*/ 3212 w 3376"/>
                  <a:gd name="T43" fmla="*/ 584 h 2310"/>
                  <a:gd name="T44" fmla="*/ 3325 w 3376"/>
                  <a:gd name="T45" fmla="*/ 688 h 2310"/>
                  <a:gd name="T46" fmla="*/ 3151 w 3376"/>
                  <a:gd name="T47" fmla="*/ 850 h 2310"/>
                  <a:gd name="T48" fmla="*/ 3161 w 3376"/>
                  <a:gd name="T49" fmla="*/ 1015 h 2310"/>
                  <a:gd name="T50" fmla="*/ 3041 w 3376"/>
                  <a:gd name="T51" fmla="*/ 1060 h 2310"/>
                  <a:gd name="T52" fmla="*/ 2881 w 3376"/>
                  <a:gd name="T53" fmla="*/ 1000 h 2310"/>
                  <a:gd name="T54" fmla="*/ 2801 w 3376"/>
                  <a:gd name="T55" fmla="*/ 1105 h 2310"/>
                  <a:gd name="T56" fmla="*/ 2906 w 3376"/>
                  <a:gd name="T57" fmla="*/ 1156 h 2310"/>
                  <a:gd name="T58" fmla="*/ 3046 w 3376"/>
                  <a:gd name="T59" fmla="*/ 1171 h 2310"/>
                  <a:gd name="T60" fmla="*/ 3121 w 3376"/>
                  <a:gd name="T61" fmla="*/ 1120 h 2310"/>
                  <a:gd name="T62" fmla="*/ 3131 w 3376"/>
                  <a:gd name="T63" fmla="*/ 1366 h 2310"/>
                  <a:gd name="T64" fmla="*/ 3221 w 3376"/>
                  <a:gd name="T65" fmla="*/ 1696 h 2310"/>
                  <a:gd name="T66" fmla="*/ 3376 w 3376"/>
                  <a:gd name="T67" fmla="*/ 2051 h 2310"/>
                  <a:gd name="T68" fmla="*/ 2996 w 3376"/>
                  <a:gd name="T69" fmla="*/ 2126 h 2310"/>
                  <a:gd name="T70" fmla="*/ 2908 w 3376"/>
                  <a:gd name="T71" fmla="*/ 2310 h 2310"/>
                  <a:gd name="T72" fmla="*/ 2809 w 3376"/>
                  <a:gd name="T73" fmla="*/ 2272 h 2310"/>
                  <a:gd name="T74" fmla="*/ 2630 w 3376"/>
                  <a:gd name="T75" fmla="*/ 2162 h 2310"/>
                  <a:gd name="T76" fmla="*/ 2546 w 3376"/>
                  <a:gd name="T77" fmla="*/ 2034 h 2310"/>
                  <a:gd name="T78" fmla="*/ 2576 w 3376"/>
                  <a:gd name="T79" fmla="*/ 1709 h 2310"/>
                  <a:gd name="T80" fmla="*/ 2242 w 3376"/>
                  <a:gd name="T81" fmla="*/ 1583 h 2310"/>
                  <a:gd name="T82" fmla="*/ 1940 w 3376"/>
                  <a:gd name="T83" fmla="*/ 1672 h 2310"/>
                  <a:gd name="T84" fmla="*/ 1772 w 3376"/>
                  <a:gd name="T85" fmla="*/ 1678 h 2310"/>
                  <a:gd name="T86" fmla="*/ 1433 w 3376"/>
                  <a:gd name="T87" fmla="*/ 1539 h 2310"/>
                  <a:gd name="T88" fmla="*/ 1007 w 3376"/>
                  <a:gd name="T89" fmla="*/ 1226 h 2310"/>
                  <a:gd name="T90" fmla="*/ 704 w 3376"/>
                  <a:gd name="T91" fmla="*/ 944 h 2310"/>
                  <a:gd name="T92" fmla="*/ 511 w 3376"/>
                  <a:gd name="T93" fmla="*/ 1080 h 2310"/>
                  <a:gd name="T94" fmla="*/ 163 w 3376"/>
                  <a:gd name="T95" fmla="*/ 739 h 2310"/>
                  <a:gd name="T96" fmla="*/ 0 w 3376"/>
                  <a:gd name="T97" fmla="*/ 701 h 2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76" h="2310">
                    <a:moveTo>
                      <a:pt x="0" y="701"/>
                    </a:moveTo>
                    <a:lnTo>
                      <a:pt x="86" y="520"/>
                    </a:lnTo>
                    <a:lnTo>
                      <a:pt x="174" y="512"/>
                    </a:lnTo>
                    <a:lnTo>
                      <a:pt x="226" y="325"/>
                    </a:lnTo>
                    <a:lnTo>
                      <a:pt x="222" y="163"/>
                    </a:lnTo>
                    <a:lnTo>
                      <a:pt x="306" y="0"/>
                    </a:lnTo>
                    <a:lnTo>
                      <a:pt x="495" y="29"/>
                    </a:lnTo>
                    <a:lnTo>
                      <a:pt x="660" y="11"/>
                    </a:lnTo>
                    <a:lnTo>
                      <a:pt x="875" y="70"/>
                    </a:lnTo>
                    <a:lnTo>
                      <a:pt x="1007" y="53"/>
                    </a:lnTo>
                    <a:lnTo>
                      <a:pt x="1031" y="176"/>
                    </a:lnTo>
                    <a:lnTo>
                      <a:pt x="1247" y="212"/>
                    </a:lnTo>
                    <a:lnTo>
                      <a:pt x="1395" y="406"/>
                    </a:lnTo>
                    <a:lnTo>
                      <a:pt x="1562" y="422"/>
                    </a:lnTo>
                    <a:lnTo>
                      <a:pt x="1683" y="316"/>
                    </a:lnTo>
                    <a:lnTo>
                      <a:pt x="1864" y="460"/>
                    </a:lnTo>
                    <a:lnTo>
                      <a:pt x="2345" y="455"/>
                    </a:lnTo>
                    <a:lnTo>
                      <a:pt x="2522" y="521"/>
                    </a:lnTo>
                    <a:lnTo>
                      <a:pt x="2669" y="631"/>
                    </a:lnTo>
                    <a:lnTo>
                      <a:pt x="2792" y="550"/>
                    </a:lnTo>
                    <a:lnTo>
                      <a:pt x="3002" y="521"/>
                    </a:lnTo>
                    <a:lnTo>
                      <a:pt x="3212" y="584"/>
                    </a:lnTo>
                    <a:lnTo>
                      <a:pt x="3325" y="688"/>
                    </a:lnTo>
                    <a:lnTo>
                      <a:pt x="3151" y="850"/>
                    </a:lnTo>
                    <a:lnTo>
                      <a:pt x="3161" y="1015"/>
                    </a:lnTo>
                    <a:lnTo>
                      <a:pt x="3041" y="1060"/>
                    </a:lnTo>
                    <a:lnTo>
                      <a:pt x="2881" y="1000"/>
                    </a:lnTo>
                    <a:lnTo>
                      <a:pt x="2801" y="1105"/>
                    </a:lnTo>
                    <a:lnTo>
                      <a:pt x="2906" y="1156"/>
                    </a:lnTo>
                    <a:lnTo>
                      <a:pt x="3046" y="1171"/>
                    </a:lnTo>
                    <a:lnTo>
                      <a:pt x="3121" y="1120"/>
                    </a:lnTo>
                    <a:lnTo>
                      <a:pt x="3131" y="1366"/>
                    </a:lnTo>
                    <a:lnTo>
                      <a:pt x="3221" y="1696"/>
                    </a:lnTo>
                    <a:lnTo>
                      <a:pt x="3376" y="2051"/>
                    </a:lnTo>
                    <a:lnTo>
                      <a:pt x="2996" y="2126"/>
                    </a:lnTo>
                    <a:lnTo>
                      <a:pt x="2908" y="2310"/>
                    </a:lnTo>
                    <a:lnTo>
                      <a:pt x="2809" y="2272"/>
                    </a:lnTo>
                    <a:lnTo>
                      <a:pt x="2630" y="2162"/>
                    </a:lnTo>
                    <a:lnTo>
                      <a:pt x="2546" y="2034"/>
                    </a:lnTo>
                    <a:lnTo>
                      <a:pt x="2576" y="1709"/>
                    </a:lnTo>
                    <a:lnTo>
                      <a:pt x="2242" y="1583"/>
                    </a:lnTo>
                    <a:lnTo>
                      <a:pt x="1940" y="1672"/>
                    </a:lnTo>
                    <a:lnTo>
                      <a:pt x="1772" y="1678"/>
                    </a:lnTo>
                    <a:lnTo>
                      <a:pt x="1433" y="1539"/>
                    </a:lnTo>
                    <a:lnTo>
                      <a:pt x="1007" y="1226"/>
                    </a:lnTo>
                    <a:lnTo>
                      <a:pt x="704" y="944"/>
                    </a:lnTo>
                    <a:lnTo>
                      <a:pt x="511" y="1080"/>
                    </a:lnTo>
                    <a:lnTo>
                      <a:pt x="163" y="739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xmlns="" id="{435F1A93-0733-3C49-CE96-AB00E8254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481" y="1916250"/>
                <a:ext cx="817562" cy="690563"/>
              </a:xfrm>
              <a:custGeom>
                <a:avLst/>
                <a:gdLst>
                  <a:gd name="T0" fmla="*/ 840 w 2876"/>
                  <a:gd name="T1" fmla="*/ 63 h 2606"/>
                  <a:gd name="T2" fmla="*/ 830 w 2876"/>
                  <a:gd name="T3" fmla="*/ 195 h 2606"/>
                  <a:gd name="T4" fmla="*/ 819 w 2876"/>
                  <a:gd name="T5" fmla="*/ 300 h 2606"/>
                  <a:gd name="T6" fmla="*/ 757 w 2876"/>
                  <a:gd name="T7" fmla="*/ 473 h 2606"/>
                  <a:gd name="T8" fmla="*/ 550 w 2876"/>
                  <a:gd name="T9" fmla="*/ 612 h 2606"/>
                  <a:gd name="T10" fmla="*/ 561 w 2876"/>
                  <a:gd name="T11" fmla="*/ 842 h 2606"/>
                  <a:gd name="T12" fmla="*/ 490 w 2876"/>
                  <a:gd name="T13" fmla="*/ 902 h 2606"/>
                  <a:gd name="T14" fmla="*/ 409 w 2876"/>
                  <a:gd name="T15" fmla="*/ 890 h 2606"/>
                  <a:gd name="T16" fmla="*/ 370 w 2876"/>
                  <a:gd name="T17" fmla="*/ 698 h 2606"/>
                  <a:gd name="T18" fmla="*/ 275 w 2876"/>
                  <a:gd name="T19" fmla="*/ 825 h 2606"/>
                  <a:gd name="T20" fmla="*/ 230 w 2876"/>
                  <a:gd name="T21" fmla="*/ 1140 h 2606"/>
                  <a:gd name="T22" fmla="*/ 305 w 2876"/>
                  <a:gd name="T23" fmla="*/ 1336 h 2606"/>
                  <a:gd name="T24" fmla="*/ 345 w 2876"/>
                  <a:gd name="T25" fmla="*/ 1636 h 2606"/>
                  <a:gd name="T26" fmla="*/ 225 w 2876"/>
                  <a:gd name="T27" fmla="*/ 1681 h 2606"/>
                  <a:gd name="T28" fmla="*/ 75 w 2876"/>
                  <a:gd name="T29" fmla="*/ 1576 h 2606"/>
                  <a:gd name="T30" fmla="*/ 0 w 2876"/>
                  <a:gd name="T31" fmla="*/ 1696 h 2606"/>
                  <a:gd name="T32" fmla="*/ 20 w 2876"/>
                  <a:gd name="T33" fmla="*/ 1811 h 2606"/>
                  <a:gd name="T34" fmla="*/ 65 w 2876"/>
                  <a:gd name="T35" fmla="*/ 2071 h 2606"/>
                  <a:gd name="T36" fmla="*/ 315 w 2876"/>
                  <a:gd name="T37" fmla="*/ 2081 h 2606"/>
                  <a:gd name="T38" fmla="*/ 395 w 2876"/>
                  <a:gd name="T39" fmla="*/ 2206 h 2606"/>
                  <a:gd name="T40" fmla="*/ 540 w 2876"/>
                  <a:gd name="T41" fmla="*/ 2441 h 2606"/>
                  <a:gd name="T42" fmla="*/ 618 w 2876"/>
                  <a:gd name="T43" fmla="*/ 2606 h 2606"/>
                  <a:gd name="T44" fmla="*/ 705 w 2876"/>
                  <a:gd name="T45" fmla="*/ 2596 h 2606"/>
                  <a:gd name="T46" fmla="*/ 755 w 2876"/>
                  <a:gd name="T47" fmla="*/ 2416 h 2606"/>
                  <a:gd name="T48" fmla="*/ 750 w 2876"/>
                  <a:gd name="T49" fmla="*/ 2251 h 2606"/>
                  <a:gd name="T50" fmla="*/ 835 w 2876"/>
                  <a:gd name="T51" fmla="*/ 2086 h 2606"/>
                  <a:gd name="T52" fmla="*/ 1025 w 2876"/>
                  <a:gd name="T53" fmla="*/ 2116 h 2606"/>
                  <a:gd name="T54" fmla="*/ 1190 w 2876"/>
                  <a:gd name="T55" fmla="*/ 2096 h 2606"/>
                  <a:gd name="T56" fmla="*/ 1400 w 2876"/>
                  <a:gd name="T57" fmla="*/ 2156 h 2606"/>
                  <a:gd name="T58" fmla="*/ 1536 w 2876"/>
                  <a:gd name="T59" fmla="*/ 2141 h 2606"/>
                  <a:gd name="T60" fmla="*/ 1561 w 2876"/>
                  <a:gd name="T61" fmla="*/ 2261 h 2606"/>
                  <a:gd name="T62" fmla="*/ 1776 w 2876"/>
                  <a:gd name="T63" fmla="*/ 2296 h 2606"/>
                  <a:gd name="T64" fmla="*/ 1921 w 2876"/>
                  <a:gd name="T65" fmla="*/ 2491 h 2606"/>
                  <a:gd name="T66" fmla="*/ 2091 w 2876"/>
                  <a:gd name="T67" fmla="*/ 2506 h 2606"/>
                  <a:gd name="T68" fmla="*/ 2211 w 2876"/>
                  <a:gd name="T69" fmla="*/ 2401 h 2606"/>
                  <a:gd name="T70" fmla="*/ 2391 w 2876"/>
                  <a:gd name="T71" fmla="*/ 2546 h 2606"/>
                  <a:gd name="T72" fmla="*/ 2876 w 2876"/>
                  <a:gd name="T73" fmla="*/ 2541 h 2606"/>
                  <a:gd name="T74" fmla="*/ 2595 w 2876"/>
                  <a:gd name="T75" fmla="*/ 2292 h 2606"/>
                  <a:gd name="T76" fmla="*/ 2340 w 2876"/>
                  <a:gd name="T77" fmla="*/ 2013 h 2606"/>
                  <a:gd name="T78" fmla="*/ 2239 w 2876"/>
                  <a:gd name="T79" fmla="*/ 1719 h 2606"/>
                  <a:gd name="T80" fmla="*/ 2271 w 2876"/>
                  <a:gd name="T81" fmla="*/ 1556 h 2606"/>
                  <a:gd name="T82" fmla="*/ 2436 w 2876"/>
                  <a:gd name="T83" fmla="*/ 1321 h 2606"/>
                  <a:gd name="T84" fmla="*/ 2463 w 2876"/>
                  <a:gd name="T85" fmla="*/ 1212 h 2606"/>
                  <a:gd name="T86" fmla="*/ 2269 w 2876"/>
                  <a:gd name="T87" fmla="*/ 1316 h 2606"/>
                  <a:gd name="T88" fmla="*/ 2176 w 2876"/>
                  <a:gd name="T89" fmla="*/ 1181 h 2606"/>
                  <a:gd name="T90" fmla="*/ 2182 w 2876"/>
                  <a:gd name="T91" fmla="*/ 944 h 2606"/>
                  <a:gd name="T92" fmla="*/ 2311 w 2876"/>
                  <a:gd name="T93" fmla="*/ 728 h 2606"/>
                  <a:gd name="T94" fmla="*/ 2406 w 2876"/>
                  <a:gd name="T95" fmla="*/ 416 h 2606"/>
                  <a:gd name="T96" fmla="*/ 2413 w 2876"/>
                  <a:gd name="T97" fmla="*/ 266 h 2606"/>
                  <a:gd name="T98" fmla="*/ 2080 w 2876"/>
                  <a:gd name="T99" fmla="*/ 93 h 2606"/>
                  <a:gd name="T100" fmla="*/ 1821 w 2876"/>
                  <a:gd name="T101" fmla="*/ 25 h 2606"/>
                  <a:gd name="T102" fmla="*/ 1741 w 2876"/>
                  <a:gd name="T103" fmla="*/ 220 h 2606"/>
                  <a:gd name="T104" fmla="*/ 1776 w 2876"/>
                  <a:gd name="T105" fmla="*/ 435 h 2606"/>
                  <a:gd name="T106" fmla="*/ 1741 w 2876"/>
                  <a:gd name="T107" fmla="*/ 490 h 2606"/>
                  <a:gd name="T108" fmla="*/ 1560 w 2876"/>
                  <a:gd name="T109" fmla="*/ 383 h 2606"/>
                  <a:gd name="T110" fmla="*/ 1380 w 2876"/>
                  <a:gd name="T111" fmla="*/ 261 h 2606"/>
                  <a:gd name="T112" fmla="*/ 1239 w 2876"/>
                  <a:gd name="T113" fmla="*/ 338 h 2606"/>
                  <a:gd name="T114" fmla="*/ 1100 w 2876"/>
                  <a:gd name="T115" fmla="*/ 300 h 2606"/>
                  <a:gd name="T116" fmla="*/ 1010 w 2876"/>
                  <a:gd name="T117" fmla="*/ 0 h 2606"/>
                  <a:gd name="T118" fmla="*/ 903 w 2876"/>
                  <a:gd name="T119" fmla="*/ 0 h 2606"/>
                  <a:gd name="T120" fmla="*/ 840 w 2876"/>
                  <a:gd name="T121" fmla="*/ 63 h 2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76" h="2606">
                    <a:moveTo>
                      <a:pt x="840" y="63"/>
                    </a:moveTo>
                    <a:lnTo>
                      <a:pt x="830" y="195"/>
                    </a:lnTo>
                    <a:lnTo>
                      <a:pt x="819" y="300"/>
                    </a:lnTo>
                    <a:lnTo>
                      <a:pt x="757" y="473"/>
                    </a:lnTo>
                    <a:lnTo>
                      <a:pt x="550" y="612"/>
                    </a:lnTo>
                    <a:lnTo>
                      <a:pt x="561" y="842"/>
                    </a:lnTo>
                    <a:lnTo>
                      <a:pt x="490" y="902"/>
                    </a:lnTo>
                    <a:lnTo>
                      <a:pt x="409" y="890"/>
                    </a:lnTo>
                    <a:lnTo>
                      <a:pt x="370" y="698"/>
                    </a:lnTo>
                    <a:lnTo>
                      <a:pt x="275" y="825"/>
                    </a:lnTo>
                    <a:lnTo>
                      <a:pt x="230" y="1140"/>
                    </a:lnTo>
                    <a:lnTo>
                      <a:pt x="305" y="1336"/>
                    </a:lnTo>
                    <a:lnTo>
                      <a:pt x="345" y="1636"/>
                    </a:lnTo>
                    <a:lnTo>
                      <a:pt x="225" y="1681"/>
                    </a:lnTo>
                    <a:lnTo>
                      <a:pt x="75" y="1576"/>
                    </a:lnTo>
                    <a:lnTo>
                      <a:pt x="0" y="1696"/>
                    </a:lnTo>
                    <a:lnTo>
                      <a:pt x="20" y="1811"/>
                    </a:lnTo>
                    <a:lnTo>
                      <a:pt x="65" y="2071"/>
                    </a:lnTo>
                    <a:lnTo>
                      <a:pt x="315" y="2081"/>
                    </a:lnTo>
                    <a:lnTo>
                      <a:pt x="395" y="2206"/>
                    </a:lnTo>
                    <a:lnTo>
                      <a:pt x="540" y="2441"/>
                    </a:lnTo>
                    <a:lnTo>
                      <a:pt x="618" y="2606"/>
                    </a:lnTo>
                    <a:lnTo>
                      <a:pt x="705" y="2596"/>
                    </a:lnTo>
                    <a:lnTo>
                      <a:pt x="755" y="2416"/>
                    </a:lnTo>
                    <a:lnTo>
                      <a:pt x="750" y="2251"/>
                    </a:lnTo>
                    <a:lnTo>
                      <a:pt x="835" y="2086"/>
                    </a:lnTo>
                    <a:lnTo>
                      <a:pt x="1025" y="2116"/>
                    </a:lnTo>
                    <a:lnTo>
                      <a:pt x="1190" y="2096"/>
                    </a:lnTo>
                    <a:lnTo>
                      <a:pt x="1400" y="2156"/>
                    </a:lnTo>
                    <a:lnTo>
                      <a:pt x="1536" y="2141"/>
                    </a:lnTo>
                    <a:lnTo>
                      <a:pt x="1561" y="2261"/>
                    </a:lnTo>
                    <a:lnTo>
                      <a:pt x="1776" y="2296"/>
                    </a:lnTo>
                    <a:lnTo>
                      <a:pt x="1921" y="2491"/>
                    </a:lnTo>
                    <a:lnTo>
                      <a:pt x="2091" y="2506"/>
                    </a:lnTo>
                    <a:lnTo>
                      <a:pt x="2211" y="2401"/>
                    </a:lnTo>
                    <a:lnTo>
                      <a:pt x="2391" y="2546"/>
                    </a:lnTo>
                    <a:lnTo>
                      <a:pt x="2876" y="2541"/>
                    </a:lnTo>
                    <a:lnTo>
                      <a:pt x="2595" y="2292"/>
                    </a:lnTo>
                    <a:lnTo>
                      <a:pt x="2340" y="2013"/>
                    </a:lnTo>
                    <a:lnTo>
                      <a:pt x="2239" y="1719"/>
                    </a:lnTo>
                    <a:lnTo>
                      <a:pt x="2271" y="1556"/>
                    </a:lnTo>
                    <a:lnTo>
                      <a:pt x="2436" y="1321"/>
                    </a:lnTo>
                    <a:lnTo>
                      <a:pt x="2463" y="1212"/>
                    </a:lnTo>
                    <a:lnTo>
                      <a:pt x="2269" y="1316"/>
                    </a:lnTo>
                    <a:lnTo>
                      <a:pt x="2176" y="1181"/>
                    </a:lnTo>
                    <a:lnTo>
                      <a:pt x="2182" y="944"/>
                    </a:lnTo>
                    <a:lnTo>
                      <a:pt x="2311" y="728"/>
                    </a:lnTo>
                    <a:lnTo>
                      <a:pt x="2406" y="416"/>
                    </a:lnTo>
                    <a:lnTo>
                      <a:pt x="2413" y="266"/>
                    </a:lnTo>
                    <a:lnTo>
                      <a:pt x="2080" y="93"/>
                    </a:lnTo>
                    <a:lnTo>
                      <a:pt x="1821" y="25"/>
                    </a:lnTo>
                    <a:lnTo>
                      <a:pt x="1741" y="220"/>
                    </a:lnTo>
                    <a:lnTo>
                      <a:pt x="1776" y="435"/>
                    </a:lnTo>
                    <a:lnTo>
                      <a:pt x="1741" y="490"/>
                    </a:lnTo>
                    <a:lnTo>
                      <a:pt x="1560" y="383"/>
                    </a:lnTo>
                    <a:lnTo>
                      <a:pt x="1380" y="261"/>
                    </a:lnTo>
                    <a:lnTo>
                      <a:pt x="1239" y="338"/>
                    </a:lnTo>
                    <a:lnTo>
                      <a:pt x="1100" y="300"/>
                    </a:lnTo>
                    <a:lnTo>
                      <a:pt x="1010" y="0"/>
                    </a:lnTo>
                    <a:lnTo>
                      <a:pt x="903" y="0"/>
                    </a:lnTo>
                    <a:lnTo>
                      <a:pt x="840" y="6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xmlns="" id="{7B67E470-0B72-70F6-63E4-CE2A0E651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068" y="1981338"/>
                <a:ext cx="728662" cy="669925"/>
              </a:xfrm>
              <a:custGeom>
                <a:avLst/>
                <a:gdLst>
                  <a:gd name="T0" fmla="*/ 760 w 2566"/>
                  <a:gd name="T1" fmla="*/ 934 h 2525"/>
                  <a:gd name="T2" fmla="*/ 985 w 2566"/>
                  <a:gd name="T3" fmla="*/ 801 h 2525"/>
                  <a:gd name="T4" fmla="*/ 1180 w 2566"/>
                  <a:gd name="T5" fmla="*/ 899 h 2525"/>
                  <a:gd name="T6" fmla="*/ 1279 w 2566"/>
                  <a:gd name="T7" fmla="*/ 754 h 2525"/>
                  <a:gd name="T8" fmla="*/ 1448 w 2566"/>
                  <a:gd name="T9" fmla="*/ 696 h 2525"/>
                  <a:gd name="T10" fmla="*/ 1546 w 2566"/>
                  <a:gd name="T11" fmla="*/ 696 h 2525"/>
                  <a:gd name="T12" fmla="*/ 1316 w 2566"/>
                  <a:gd name="T13" fmla="*/ 249 h 2525"/>
                  <a:gd name="T14" fmla="*/ 1768 w 2566"/>
                  <a:gd name="T15" fmla="*/ 0 h 2525"/>
                  <a:gd name="T16" fmla="*/ 2011 w 2566"/>
                  <a:gd name="T17" fmla="*/ 4 h 2525"/>
                  <a:gd name="T18" fmla="*/ 2162 w 2566"/>
                  <a:gd name="T19" fmla="*/ 124 h 2525"/>
                  <a:gd name="T20" fmla="*/ 2456 w 2566"/>
                  <a:gd name="T21" fmla="*/ 139 h 2525"/>
                  <a:gd name="T22" fmla="*/ 2251 w 2566"/>
                  <a:gd name="T23" fmla="*/ 404 h 2525"/>
                  <a:gd name="T24" fmla="*/ 2311 w 2566"/>
                  <a:gd name="T25" fmla="*/ 516 h 2525"/>
                  <a:gd name="T26" fmla="*/ 2551 w 2566"/>
                  <a:gd name="T27" fmla="*/ 574 h 2525"/>
                  <a:gd name="T28" fmla="*/ 2566 w 2566"/>
                  <a:gd name="T29" fmla="*/ 839 h 2525"/>
                  <a:gd name="T30" fmla="*/ 2501 w 2566"/>
                  <a:gd name="T31" fmla="*/ 1114 h 2525"/>
                  <a:gd name="T32" fmla="*/ 2566 w 2566"/>
                  <a:gd name="T33" fmla="*/ 1370 h 2525"/>
                  <a:gd name="T34" fmla="*/ 2401 w 2566"/>
                  <a:gd name="T35" fmla="*/ 1440 h 2525"/>
                  <a:gd name="T36" fmla="*/ 2396 w 2566"/>
                  <a:gd name="T37" fmla="*/ 1605 h 2525"/>
                  <a:gd name="T38" fmla="*/ 2111 w 2566"/>
                  <a:gd name="T39" fmla="*/ 1620 h 2525"/>
                  <a:gd name="T40" fmla="*/ 1886 w 2566"/>
                  <a:gd name="T41" fmla="*/ 1725 h 2525"/>
                  <a:gd name="T42" fmla="*/ 1561 w 2566"/>
                  <a:gd name="T43" fmla="*/ 1710 h 2525"/>
                  <a:gd name="T44" fmla="*/ 1421 w 2566"/>
                  <a:gd name="T45" fmla="*/ 2025 h 2525"/>
                  <a:gd name="T46" fmla="*/ 1526 w 2566"/>
                  <a:gd name="T47" fmla="*/ 2205 h 2525"/>
                  <a:gd name="T48" fmla="*/ 1616 w 2566"/>
                  <a:gd name="T49" fmla="*/ 2525 h 2525"/>
                  <a:gd name="T50" fmla="*/ 1501 w 2566"/>
                  <a:gd name="T51" fmla="*/ 2420 h 2525"/>
                  <a:gd name="T52" fmla="*/ 1291 w 2566"/>
                  <a:gd name="T53" fmla="*/ 2355 h 2525"/>
                  <a:gd name="T54" fmla="*/ 1080 w 2566"/>
                  <a:gd name="T55" fmla="*/ 2385 h 2525"/>
                  <a:gd name="T56" fmla="*/ 960 w 2566"/>
                  <a:gd name="T57" fmla="*/ 2465 h 2525"/>
                  <a:gd name="T58" fmla="*/ 810 w 2566"/>
                  <a:gd name="T59" fmla="*/ 2355 h 2525"/>
                  <a:gd name="T60" fmla="*/ 640 w 2566"/>
                  <a:gd name="T61" fmla="*/ 2292 h 2525"/>
                  <a:gd name="T62" fmla="*/ 345 w 2566"/>
                  <a:gd name="T63" fmla="*/ 2030 h 2525"/>
                  <a:gd name="T64" fmla="*/ 100 w 2566"/>
                  <a:gd name="T65" fmla="*/ 1760 h 2525"/>
                  <a:gd name="T66" fmla="*/ 0 w 2566"/>
                  <a:gd name="T67" fmla="*/ 1470 h 2525"/>
                  <a:gd name="T68" fmla="*/ 30 w 2566"/>
                  <a:gd name="T69" fmla="*/ 1305 h 2525"/>
                  <a:gd name="T70" fmla="*/ 195 w 2566"/>
                  <a:gd name="T71" fmla="*/ 1069 h 2525"/>
                  <a:gd name="T72" fmla="*/ 223 w 2566"/>
                  <a:gd name="T73" fmla="*/ 960 h 2525"/>
                  <a:gd name="T74" fmla="*/ 340 w 2566"/>
                  <a:gd name="T75" fmla="*/ 1018 h 2525"/>
                  <a:gd name="T76" fmla="*/ 373 w 2566"/>
                  <a:gd name="T77" fmla="*/ 1219 h 2525"/>
                  <a:gd name="T78" fmla="*/ 566 w 2566"/>
                  <a:gd name="T79" fmla="*/ 1245 h 2525"/>
                  <a:gd name="T80" fmla="*/ 677 w 2566"/>
                  <a:gd name="T81" fmla="*/ 1065 h 2525"/>
                  <a:gd name="T82" fmla="*/ 760 w 2566"/>
                  <a:gd name="T83" fmla="*/ 934 h 2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6" h="2525">
                    <a:moveTo>
                      <a:pt x="760" y="934"/>
                    </a:moveTo>
                    <a:lnTo>
                      <a:pt x="985" y="801"/>
                    </a:lnTo>
                    <a:lnTo>
                      <a:pt x="1180" y="899"/>
                    </a:lnTo>
                    <a:lnTo>
                      <a:pt x="1279" y="754"/>
                    </a:lnTo>
                    <a:lnTo>
                      <a:pt x="1448" y="696"/>
                    </a:lnTo>
                    <a:lnTo>
                      <a:pt x="1546" y="696"/>
                    </a:lnTo>
                    <a:lnTo>
                      <a:pt x="1316" y="249"/>
                    </a:lnTo>
                    <a:lnTo>
                      <a:pt x="1768" y="0"/>
                    </a:lnTo>
                    <a:lnTo>
                      <a:pt x="2011" y="4"/>
                    </a:lnTo>
                    <a:lnTo>
                      <a:pt x="2162" y="124"/>
                    </a:lnTo>
                    <a:lnTo>
                      <a:pt x="2456" y="139"/>
                    </a:lnTo>
                    <a:lnTo>
                      <a:pt x="2251" y="404"/>
                    </a:lnTo>
                    <a:lnTo>
                      <a:pt x="2311" y="516"/>
                    </a:lnTo>
                    <a:lnTo>
                      <a:pt x="2551" y="574"/>
                    </a:lnTo>
                    <a:lnTo>
                      <a:pt x="2566" y="839"/>
                    </a:lnTo>
                    <a:lnTo>
                      <a:pt x="2501" y="1114"/>
                    </a:lnTo>
                    <a:lnTo>
                      <a:pt x="2566" y="1370"/>
                    </a:lnTo>
                    <a:lnTo>
                      <a:pt x="2401" y="1440"/>
                    </a:lnTo>
                    <a:lnTo>
                      <a:pt x="2396" y="1605"/>
                    </a:lnTo>
                    <a:lnTo>
                      <a:pt x="2111" y="1620"/>
                    </a:lnTo>
                    <a:lnTo>
                      <a:pt x="1886" y="1725"/>
                    </a:lnTo>
                    <a:lnTo>
                      <a:pt x="1561" y="1710"/>
                    </a:lnTo>
                    <a:lnTo>
                      <a:pt x="1421" y="2025"/>
                    </a:lnTo>
                    <a:lnTo>
                      <a:pt x="1526" y="2205"/>
                    </a:lnTo>
                    <a:lnTo>
                      <a:pt x="1616" y="2525"/>
                    </a:lnTo>
                    <a:lnTo>
                      <a:pt x="1501" y="2420"/>
                    </a:lnTo>
                    <a:lnTo>
                      <a:pt x="1291" y="2355"/>
                    </a:lnTo>
                    <a:lnTo>
                      <a:pt x="1080" y="2385"/>
                    </a:lnTo>
                    <a:lnTo>
                      <a:pt x="960" y="2465"/>
                    </a:lnTo>
                    <a:lnTo>
                      <a:pt x="810" y="2355"/>
                    </a:lnTo>
                    <a:lnTo>
                      <a:pt x="640" y="2292"/>
                    </a:lnTo>
                    <a:lnTo>
                      <a:pt x="345" y="2030"/>
                    </a:lnTo>
                    <a:lnTo>
                      <a:pt x="100" y="1760"/>
                    </a:lnTo>
                    <a:lnTo>
                      <a:pt x="0" y="1470"/>
                    </a:lnTo>
                    <a:lnTo>
                      <a:pt x="30" y="1305"/>
                    </a:lnTo>
                    <a:lnTo>
                      <a:pt x="195" y="1069"/>
                    </a:lnTo>
                    <a:lnTo>
                      <a:pt x="223" y="960"/>
                    </a:lnTo>
                    <a:lnTo>
                      <a:pt x="340" y="1018"/>
                    </a:lnTo>
                    <a:lnTo>
                      <a:pt x="373" y="1219"/>
                    </a:lnTo>
                    <a:lnTo>
                      <a:pt x="566" y="1245"/>
                    </a:lnTo>
                    <a:lnTo>
                      <a:pt x="677" y="1065"/>
                    </a:lnTo>
                    <a:lnTo>
                      <a:pt x="760" y="93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xmlns="" id="{CA0B7F67-F512-2382-E790-5A4C6FAE2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031" y="1798775"/>
                <a:ext cx="547687" cy="512763"/>
              </a:xfrm>
              <a:custGeom>
                <a:avLst/>
                <a:gdLst>
                  <a:gd name="T0" fmla="*/ 63 w 1924"/>
                  <a:gd name="T1" fmla="*/ 274 h 1935"/>
                  <a:gd name="T2" fmla="*/ 0 w 1924"/>
                  <a:gd name="T3" fmla="*/ 532 h 1935"/>
                  <a:gd name="T4" fmla="*/ 333 w 1924"/>
                  <a:gd name="T5" fmla="*/ 704 h 1935"/>
                  <a:gd name="T6" fmla="*/ 323 w 1924"/>
                  <a:gd name="T7" fmla="*/ 854 h 1935"/>
                  <a:gd name="T8" fmla="*/ 228 w 1924"/>
                  <a:gd name="T9" fmla="*/ 1170 h 1935"/>
                  <a:gd name="T10" fmla="*/ 98 w 1924"/>
                  <a:gd name="T11" fmla="*/ 1385 h 1935"/>
                  <a:gd name="T12" fmla="*/ 93 w 1924"/>
                  <a:gd name="T13" fmla="*/ 1620 h 1935"/>
                  <a:gd name="T14" fmla="*/ 188 w 1924"/>
                  <a:gd name="T15" fmla="*/ 1755 h 1935"/>
                  <a:gd name="T16" fmla="*/ 383 w 1924"/>
                  <a:gd name="T17" fmla="*/ 1650 h 1935"/>
                  <a:gd name="T18" fmla="*/ 498 w 1924"/>
                  <a:gd name="T19" fmla="*/ 1710 h 1935"/>
                  <a:gd name="T20" fmla="*/ 533 w 1924"/>
                  <a:gd name="T21" fmla="*/ 1910 h 1935"/>
                  <a:gd name="T22" fmla="*/ 723 w 1924"/>
                  <a:gd name="T23" fmla="*/ 1935 h 1935"/>
                  <a:gd name="T24" fmla="*/ 918 w 1924"/>
                  <a:gd name="T25" fmla="*/ 1625 h 1935"/>
                  <a:gd name="T26" fmla="*/ 1144 w 1924"/>
                  <a:gd name="T27" fmla="*/ 1490 h 1935"/>
                  <a:gd name="T28" fmla="*/ 1339 w 1924"/>
                  <a:gd name="T29" fmla="*/ 1590 h 1935"/>
                  <a:gd name="T30" fmla="*/ 1434 w 1924"/>
                  <a:gd name="T31" fmla="*/ 1445 h 1935"/>
                  <a:gd name="T32" fmla="*/ 1609 w 1924"/>
                  <a:gd name="T33" fmla="*/ 1385 h 1935"/>
                  <a:gd name="T34" fmla="*/ 1704 w 1924"/>
                  <a:gd name="T35" fmla="*/ 1385 h 1935"/>
                  <a:gd name="T36" fmla="*/ 1474 w 1924"/>
                  <a:gd name="T37" fmla="*/ 939 h 1935"/>
                  <a:gd name="T38" fmla="*/ 1924 w 1924"/>
                  <a:gd name="T39" fmla="*/ 689 h 1935"/>
                  <a:gd name="T40" fmla="*/ 1569 w 1924"/>
                  <a:gd name="T41" fmla="*/ 181 h 1935"/>
                  <a:gd name="T42" fmla="*/ 1689 w 1924"/>
                  <a:gd name="T43" fmla="*/ 45 h 1935"/>
                  <a:gd name="T44" fmla="*/ 1519 w 1924"/>
                  <a:gd name="T45" fmla="*/ 0 h 1935"/>
                  <a:gd name="T46" fmla="*/ 514 w 1924"/>
                  <a:gd name="T47" fmla="*/ 133 h 1935"/>
                  <a:gd name="T48" fmla="*/ 370 w 1924"/>
                  <a:gd name="T49" fmla="*/ 256 h 1935"/>
                  <a:gd name="T50" fmla="*/ 187 w 1924"/>
                  <a:gd name="T51" fmla="*/ 183 h 1935"/>
                  <a:gd name="T52" fmla="*/ 63 w 1924"/>
                  <a:gd name="T53" fmla="*/ 274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24" h="1935">
                    <a:moveTo>
                      <a:pt x="63" y="274"/>
                    </a:moveTo>
                    <a:lnTo>
                      <a:pt x="0" y="532"/>
                    </a:lnTo>
                    <a:lnTo>
                      <a:pt x="333" y="704"/>
                    </a:lnTo>
                    <a:lnTo>
                      <a:pt x="323" y="854"/>
                    </a:lnTo>
                    <a:lnTo>
                      <a:pt x="228" y="1170"/>
                    </a:lnTo>
                    <a:lnTo>
                      <a:pt x="98" y="1385"/>
                    </a:lnTo>
                    <a:lnTo>
                      <a:pt x="93" y="1620"/>
                    </a:lnTo>
                    <a:lnTo>
                      <a:pt x="188" y="1755"/>
                    </a:lnTo>
                    <a:lnTo>
                      <a:pt x="383" y="1650"/>
                    </a:lnTo>
                    <a:lnTo>
                      <a:pt x="498" y="1710"/>
                    </a:lnTo>
                    <a:lnTo>
                      <a:pt x="533" y="1910"/>
                    </a:lnTo>
                    <a:lnTo>
                      <a:pt x="723" y="1935"/>
                    </a:lnTo>
                    <a:lnTo>
                      <a:pt x="918" y="1625"/>
                    </a:lnTo>
                    <a:lnTo>
                      <a:pt x="1144" y="1490"/>
                    </a:lnTo>
                    <a:lnTo>
                      <a:pt x="1339" y="1590"/>
                    </a:lnTo>
                    <a:lnTo>
                      <a:pt x="1434" y="1445"/>
                    </a:lnTo>
                    <a:lnTo>
                      <a:pt x="1609" y="1385"/>
                    </a:lnTo>
                    <a:lnTo>
                      <a:pt x="1704" y="1385"/>
                    </a:lnTo>
                    <a:lnTo>
                      <a:pt x="1474" y="939"/>
                    </a:lnTo>
                    <a:lnTo>
                      <a:pt x="1924" y="689"/>
                    </a:lnTo>
                    <a:lnTo>
                      <a:pt x="1569" y="181"/>
                    </a:lnTo>
                    <a:lnTo>
                      <a:pt x="1689" y="45"/>
                    </a:lnTo>
                    <a:lnTo>
                      <a:pt x="1519" y="0"/>
                    </a:lnTo>
                    <a:lnTo>
                      <a:pt x="514" y="133"/>
                    </a:lnTo>
                    <a:lnTo>
                      <a:pt x="370" y="256"/>
                    </a:lnTo>
                    <a:lnTo>
                      <a:pt x="187" y="183"/>
                    </a:lnTo>
                    <a:lnTo>
                      <a:pt x="63" y="27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21">
                <a:extLst>
                  <a:ext uri="{FF2B5EF4-FFF2-40B4-BE49-F238E27FC236}">
                    <a16:creationId xmlns:a16="http://schemas.microsoft.com/office/drawing/2014/main" xmlns="" id="{2AE4AC0E-52EF-4CD7-9DB6-7FA159489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831" y="2019438"/>
                <a:ext cx="361950" cy="463550"/>
              </a:xfrm>
              <a:custGeom>
                <a:avLst/>
                <a:gdLst>
                  <a:gd name="T0" fmla="*/ 315 w 1273"/>
                  <a:gd name="T1" fmla="*/ 1230 h 1750"/>
                  <a:gd name="T2" fmla="*/ 520 w 1273"/>
                  <a:gd name="T3" fmla="*/ 1315 h 1750"/>
                  <a:gd name="T4" fmla="*/ 675 w 1273"/>
                  <a:gd name="T5" fmla="*/ 1275 h 1750"/>
                  <a:gd name="T6" fmla="*/ 805 w 1273"/>
                  <a:gd name="T7" fmla="*/ 1450 h 1750"/>
                  <a:gd name="T8" fmla="*/ 762 w 1273"/>
                  <a:gd name="T9" fmla="*/ 1589 h 1750"/>
                  <a:gd name="T10" fmla="*/ 949 w 1273"/>
                  <a:gd name="T11" fmla="*/ 1679 h 1750"/>
                  <a:gd name="T12" fmla="*/ 1150 w 1273"/>
                  <a:gd name="T13" fmla="*/ 1750 h 1750"/>
                  <a:gd name="T14" fmla="*/ 1273 w 1273"/>
                  <a:gd name="T15" fmla="*/ 1426 h 1750"/>
                  <a:gd name="T16" fmla="*/ 933 w 1273"/>
                  <a:gd name="T17" fmla="*/ 1061 h 1750"/>
                  <a:gd name="T18" fmla="*/ 780 w 1273"/>
                  <a:gd name="T19" fmla="*/ 765 h 1750"/>
                  <a:gd name="T20" fmla="*/ 684 w 1273"/>
                  <a:gd name="T21" fmla="*/ 416 h 1750"/>
                  <a:gd name="T22" fmla="*/ 957 w 1273"/>
                  <a:gd name="T23" fmla="*/ 133 h 1750"/>
                  <a:gd name="T24" fmla="*/ 795 w 1273"/>
                  <a:gd name="T25" fmla="*/ 105 h 1750"/>
                  <a:gd name="T26" fmla="*/ 535 w 1273"/>
                  <a:gd name="T27" fmla="*/ 120 h 1750"/>
                  <a:gd name="T28" fmla="*/ 205 w 1273"/>
                  <a:gd name="T29" fmla="*/ 0 h 1750"/>
                  <a:gd name="T30" fmla="*/ 0 w 1273"/>
                  <a:gd name="T31" fmla="*/ 265 h 1750"/>
                  <a:gd name="T32" fmla="*/ 60 w 1273"/>
                  <a:gd name="T33" fmla="*/ 375 h 1750"/>
                  <a:gd name="T34" fmla="*/ 300 w 1273"/>
                  <a:gd name="T35" fmla="*/ 435 h 1750"/>
                  <a:gd name="T36" fmla="*/ 316 w 1273"/>
                  <a:gd name="T37" fmla="*/ 694 h 1750"/>
                  <a:gd name="T38" fmla="*/ 249 w 1273"/>
                  <a:gd name="T39" fmla="*/ 971 h 1750"/>
                  <a:gd name="T40" fmla="*/ 315 w 1273"/>
                  <a:gd name="T41" fmla="*/ 123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3" h="1750">
                    <a:moveTo>
                      <a:pt x="315" y="1230"/>
                    </a:moveTo>
                    <a:lnTo>
                      <a:pt x="520" y="1315"/>
                    </a:lnTo>
                    <a:lnTo>
                      <a:pt x="675" y="1275"/>
                    </a:lnTo>
                    <a:lnTo>
                      <a:pt x="805" y="1450"/>
                    </a:lnTo>
                    <a:lnTo>
                      <a:pt x="762" y="1589"/>
                    </a:lnTo>
                    <a:lnTo>
                      <a:pt x="949" y="1679"/>
                    </a:lnTo>
                    <a:lnTo>
                      <a:pt x="1150" y="1750"/>
                    </a:lnTo>
                    <a:lnTo>
                      <a:pt x="1273" y="1426"/>
                    </a:lnTo>
                    <a:lnTo>
                      <a:pt x="933" y="1061"/>
                    </a:lnTo>
                    <a:lnTo>
                      <a:pt x="780" y="765"/>
                    </a:lnTo>
                    <a:lnTo>
                      <a:pt x="684" y="416"/>
                    </a:lnTo>
                    <a:lnTo>
                      <a:pt x="957" y="133"/>
                    </a:lnTo>
                    <a:lnTo>
                      <a:pt x="795" y="105"/>
                    </a:lnTo>
                    <a:lnTo>
                      <a:pt x="535" y="120"/>
                    </a:lnTo>
                    <a:lnTo>
                      <a:pt x="205" y="0"/>
                    </a:lnTo>
                    <a:lnTo>
                      <a:pt x="0" y="265"/>
                    </a:lnTo>
                    <a:lnTo>
                      <a:pt x="60" y="375"/>
                    </a:lnTo>
                    <a:lnTo>
                      <a:pt x="300" y="435"/>
                    </a:lnTo>
                    <a:lnTo>
                      <a:pt x="316" y="694"/>
                    </a:lnTo>
                    <a:lnTo>
                      <a:pt x="249" y="971"/>
                    </a:lnTo>
                    <a:lnTo>
                      <a:pt x="315" y="1230"/>
                    </a:lnTo>
                    <a:close/>
                  </a:path>
                </a:pathLst>
              </a:custGeom>
              <a:solidFill>
                <a:srgbClr val="EF6D79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xmlns="" id="{5FD40C88-72D8-C2EB-A671-143C5D448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181" y="1890850"/>
                <a:ext cx="796925" cy="879475"/>
              </a:xfrm>
              <a:custGeom>
                <a:avLst/>
                <a:gdLst>
                  <a:gd name="T0" fmla="*/ 0 w 2805"/>
                  <a:gd name="T1" fmla="*/ 1385 h 3322"/>
                  <a:gd name="T2" fmla="*/ 164 w 2805"/>
                  <a:gd name="T3" fmla="*/ 1723 h 3322"/>
                  <a:gd name="T4" fmla="*/ 381 w 2805"/>
                  <a:gd name="T5" fmla="*/ 2167 h 3322"/>
                  <a:gd name="T6" fmla="*/ 372 w 2805"/>
                  <a:gd name="T7" fmla="*/ 2386 h 3322"/>
                  <a:gd name="T8" fmla="*/ 156 w 2805"/>
                  <a:gd name="T9" fmla="*/ 2596 h 3322"/>
                  <a:gd name="T10" fmla="*/ 197 w 2805"/>
                  <a:gd name="T11" fmla="*/ 2984 h 3322"/>
                  <a:gd name="T12" fmla="*/ 347 w 2805"/>
                  <a:gd name="T13" fmla="*/ 3164 h 3322"/>
                  <a:gd name="T14" fmla="*/ 756 w 2805"/>
                  <a:gd name="T15" fmla="*/ 3322 h 3322"/>
                  <a:gd name="T16" fmla="*/ 1079 w 2805"/>
                  <a:gd name="T17" fmla="*/ 3256 h 3322"/>
                  <a:gd name="T18" fmla="*/ 1399 w 2805"/>
                  <a:gd name="T19" fmla="*/ 3316 h 3322"/>
                  <a:gd name="T20" fmla="*/ 1609 w 2805"/>
                  <a:gd name="T21" fmla="*/ 3111 h 3322"/>
                  <a:gd name="T22" fmla="*/ 2024 w 2805"/>
                  <a:gd name="T23" fmla="*/ 2956 h 3322"/>
                  <a:gd name="T24" fmla="*/ 2129 w 2805"/>
                  <a:gd name="T25" fmla="*/ 2751 h 3322"/>
                  <a:gd name="T26" fmla="*/ 2249 w 2805"/>
                  <a:gd name="T27" fmla="*/ 2751 h 3322"/>
                  <a:gd name="T28" fmla="*/ 2354 w 2805"/>
                  <a:gd name="T29" fmla="*/ 2866 h 3322"/>
                  <a:gd name="T30" fmla="*/ 2444 w 2805"/>
                  <a:gd name="T31" fmla="*/ 2841 h 3322"/>
                  <a:gd name="T32" fmla="*/ 2459 w 2805"/>
                  <a:gd name="T33" fmla="*/ 2701 h 3322"/>
                  <a:gd name="T34" fmla="*/ 2539 w 2805"/>
                  <a:gd name="T35" fmla="*/ 2691 h 3322"/>
                  <a:gd name="T36" fmla="*/ 2719 w 2805"/>
                  <a:gd name="T37" fmla="*/ 2881 h 3322"/>
                  <a:gd name="T38" fmla="*/ 2805 w 2805"/>
                  <a:gd name="T39" fmla="*/ 2702 h 3322"/>
                  <a:gd name="T40" fmla="*/ 2733 w 2805"/>
                  <a:gd name="T41" fmla="*/ 2540 h 3322"/>
                  <a:gd name="T42" fmla="*/ 2504 w 2805"/>
                  <a:gd name="T43" fmla="*/ 2176 h 3322"/>
                  <a:gd name="T44" fmla="*/ 2253 w 2805"/>
                  <a:gd name="T45" fmla="*/ 2168 h 3322"/>
                  <a:gd name="T46" fmla="*/ 2190 w 2805"/>
                  <a:gd name="T47" fmla="*/ 1792 h 3322"/>
                  <a:gd name="T48" fmla="*/ 2264 w 2805"/>
                  <a:gd name="T49" fmla="*/ 1673 h 3322"/>
                  <a:gd name="T50" fmla="*/ 2414 w 2805"/>
                  <a:gd name="T51" fmla="*/ 1776 h 3322"/>
                  <a:gd name="T52" fmla="*/ 2535 w 2805"/>
                  <a:gd name="T53" fmla="*/ 1730 h 3322"/>
                  <a:gd name="T54" fmla="*/ 2496 w 2805"/>
                  <a:gd name="T55" fmla="*/ 1433 h 3322"/>
                  <a:gd name="T56" fmla="*/ 2418 w 2805"/>
                  <a:gd name="T57" fmla="*/ 1237 h 3322"/>
                  <a:gd name="T58" fmla="*/ 2465 w 2805"/>
                  <a:gd name="T59" fmla="*/ 920 h 3322"/>
                  <a:gd name="T60" fmla="*/ 2564 w 2805"/>
                  <a:gd name="T61" fmla="*/ 785 h 3322"/>
                  <a:gd name="T62" fmla="*/ 2669 w 2805"/>
                  <a:gd name="T63" fmla="*/ 545 h 3322"/>
                  <a:gd name="T64" fmla="*/ 2329 w 2805"/>
                  <a:gd name="T65" fmla="*/ 255 h 3322"/>
                  <a:gd name="T66" fmla="*/ 2354 w 2805"/>
                  <a:gd name="T67" fmla="*/ 45 h 3322"/>
                  <a:gd name="T68" fmla="*/ 2224 w 2805"/>
                  <a:gd name="T69" fmla="*/ 0 h 3322"/>
                  <a:gd name="T70" fmla="*/ 1934 w 2805"/>
                  <a:gd name="T71" fmla="*/ 275 h 3322"/>
                  <a:gd name="T72" fmla="*/ 1724 w 2805"/>
                  <a:gd name="T73" fmla="*/ 476 h 3322"/>
                  <a:gd name="T74" fmla="*/ 1654 w 2805"/>
                  <a:gd name="T75" fmla="*/ 555 h 3322"/>
                  <a:gd name="T76" fmla="*/ 1679 w 2805"/>
                  <a:gd name="T77" fmla="*/ 1160 h 3322"/>
                  <a:gd name="T78" fmla="*/ 1474 w 2805"/>
                  <a:gd name="T79" fmla="*/ 1190 h 3322"/>
                  <a:gd name="T80" fmla="*/ 1204 w 2805"/>
                  <a:gd name="T81" fmla="*/ 1170 h 3322"/>
                  <a:gd name="T82" fmla="*/ 944 w 2805"/>
                  <a:gd name="T83" fmla="*/ 1230 h 3322"/>
                  <a:gd name="T84" fmla="*/ 679 w 2805"/>
                  <a:gd name="T85" fmla="*/ 1215 h 3322"/>
                  <a:gd name="T86" fmla="*/ 649 w 2805"/>
                  <a:gd name="T87" fmla="*/ 1320 h 3322"/>
                  <a:gd name="T88" fmla="*/ 585 w 2805"/>
                  <a:gd name="T89" fmla="*/ 1454 h 3322"/>
                  <a:gd name="T90" fmla="*/ 336 w 2805"/>
                  <a:gd name="T91" fmla="*/ 1472 h 3322"/>
                  <a:gd name="T92" fmla="*/ 45 w 2805"/>
                  <a:gd name="T93" fmla="*/ 1291 h 3322"/>
                  <a:gd name="T94" fmla="*/ 0 w 2805"/>
                  <a:gd name="T95" fmla="*/ 1385 h 3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5" h="3322">
                    <a:moveTo>
                      <a:pt x="0" y="1385"/>
                    </a:moveTo>
                    <a:lnTo>
                      <a:pt x="164" y="1723"/>
                    </a:lnTo>
                    <a:lnTo>
                      <a:pt x="381" y="2167"/>
                    </a:lnTo>
                    <a:lnTo>
                      <a:pt x="372" y="2386"/>
                    </a:lnTo>
                    <a:lnTo>
                      <a:pt x="156" y="2596"/>
                    </a:lnTo>
                    <a:lnTo>
                      <a:pt x="197" y="2984"/>
                    </a:lnTo>
                    <a:lnTo>
                      <a:pt x="347" y="3164"/>
                    </a:lnTo>
                    <a:lnTo>
                      <a:pt x="756" y="3322"/>
                    </a:lnTo>
                    <a:lnTo>
                      <a:pt x="1079" y="3256"/>
                    </a:lnTo>
                    <a:lnTo>
                      <a:pt x="1399" y="3316"/>
                    </a:lnTo>
                    <a:lnTo>
                      <a:pt x="1609" y="3111"/>
                    </a:lnTo>
                    <a:lnTo>
                      <a:pt x="2024" y="2956"/>
                    </a:lnTo>
                    <a:lnTo>
                      <a:pt x="2129" y="2751"/>
                    </a:lnTo>
                    <a:lnTo>
                      <a:pt x="2249" y="2751"/>
                    </a:lnTo>
                    <a:lnTo>
                      <a:pt x="2354" y="2866"/>
                    </a:lnTo>
                    <a:lnTo>
                      <a:pt x="2444" y="2841"/>
                    </a:lnTo>
                    <a:lnTo>
                      <a:pt x="2459" y="2701"/>
                    </a:lnTo>
                    <a:lnTo>
                      <a:pt x="2539" y="2691"/>
                    </a:lnTo>
                    <a:lnTo>
                      <a:pt x="2719" y="2881"/>
                    </a:lnTo>
                    <a:lnTo>
                      <a:pt x="2805" y="2702"/>
                    </a:lnTo>
                    <a:lnTo>
                      <a:pt x="2733" y="2540"/>
                    </a:lnTo>
                    <a:lnTo>
                      <a:pt x="2504" y="2176"/>
                    </a:lnTo>
                    <a:lnTo>
                      <a:pt x="2253" y="2168"/>
                    </a:lnTo>
                    <a:lnTo>
                      <a:pt x="2190" y="1792"/>
                    </a:lnTo>
                    <a:lnTo>
                      <a:pt x="2264" y="1673"/>
                    </a:lnTo>
                    <a:lnTo>
                      <a:pt x="2414" y="1776"/>
                    </a:lnTo>
                    <a:lnTo>
                      <a:pt x="2535" y="1730"/>
                    </a:lnTo>
                    <a:lnTo>
                      <a:pt x="2496" y="1433"/>
                    </a:lnTo>
                    <a:lnTo>
                      <a:pt x="2418" y="1237"/>
                    </a:lnTo>
                    <a:lnTo>
                      <a:pt x="2465" y="920"/>
                    </a:lnTo>
                    <a:lnTo>
                      <a:pt x="2564" y="785"/>
                    </a:lnTo>
                    <a:lnTo>
                      <a:pt x="2669" y="545"/>
                    </a:lnTo>
                    <a:lnTo>
                      <a:pt x="2329" y="255"/>
                    </a:lnTo>
                    <a:lnTo>
                      <a:pt x="2354" y="45"/>
                    </a:lnTo>
                    <a:lnTo>
                      <a:pt x="2224" y="0"/>
                    </a:lnTo>
                    <a:lnTo>
                      <a:pt x="1934" y="275"/>
                    </a:lnTo>
                    <a:lnTo>
                      <a:pt x="1724" y="476"/>
                    </a:lnTo>
                    <a:lnTo>
                      <a:pt x="1654" y="555"/>
                    </a:lnTo>
                    <a:lnTo>
                      <a:pt x="1679" y="1160"/>
                    </a:lnTo>
                    <a:lnTo>
                      <a:pt x="1474" y="1190"/>
                    </a:lnTo>
                    <a:lnTo>
                      <a:pt x="1204" y="1170"/>
                    </a:lnTo>
                    <a:lnTo>
                      <a:pt x="944" y="1230"/>
                    </a:lnTo>
                    <a:lnTo>
                      <a:pt x="679" y="1215"/>
                    </a:lnTo>
                    <a:lnTo>
                      <a:pt x="649" y="1320"/>
                    </a:lnTo>
                    <a:lnTo>
                      <a:pt x="585" y="1454"/>
                    </a:lnTo>
                    <a:lnTo>
                      <a:pt x="336" y="1472"/>
                    </a:lnTo>
                    <a:lnTo>
                      <a:pt x="45" y="1291"/>
                    </a:lnTo>
                    <a:lnTo>
                      <a:pt x="0" y="1385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xmlns="" id="{17AE7C45-3174-82CF-DDA5-371975DD2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506" y="2603638"/>
                <a:ext cx="806450" cy="334963"/>
              </a:xfrm>
              <a:custGeom>
                <a:avLst/>
                <a:gdLst>
                  <a:gd name="T0" fmla="*/ 0 w 2835"/>
                  <a:gd name="T1" fmla="*/ 1137 h 1260"/>
                  <a:gd name="T2" fmla="*/ 96 w 2835"/>
                  <a:gd name="T3" fmla="*/ 632 h 1260"/>
                  <a:gd name="T4" fmla="*/ 423 w 2835"/>
                  <a:gd name="T5" fmla="*/ 563 h 1260"/>
                  <a:gd name="T6" fmla="*/ 739 w 2835"/>
                  <a:gd name="T7" fmla="*/ 625 h 1260"/>
                  <a:gd name="T8" fmla="*/ 948 w 2835"/>
                  <a:gd name="T9" fmla="*/ 421 h 1260"/>
                  <a:gd name="T10" fmla="*/ 1363 w 2835"/>
                  <a:gd name="T11" fmla="*/ 266 h 1260"/>
                  <a:gd name="T12" fmla="*/ 1470 w 2835"/>
                  <a:gd name="T13" fmla="*/ 61 h 1260"/>
                  <a:gd name="T14" fmla="*/ 1591 w 2835"/>
                  <a:gd name="T15" fmla="*/ 61 h 1260"/>
                  <a:gd name="T16" fmla="*/ 1695 w 2835"/>
                  <a:gd name="T17" fmla="*/ 172 h 1260"/>
                  <a:gd name="T18" fmla="*/ 1785 w 2835"/>
                  <a:gd name="T19" fmla="*/ 151 h 1260"/>
                  <a:gd name="T20" fmla="*/ 1798 w 2835"/>
                  <a:gd name="T21" fmla="*/ 10 h 1260"/>
                  <a:gd name="T22" fmla="*/ 1881 w 2835"/>
                  <a:gd name="T23" fmla="*/ 0 h 1260"/>
                  <a:gd name="T24" fmla="*/ 2062 w 2835"/>
                  <a:gd name="T25" fmla="*/ 193 h 1260"/>
                  <a:gd name="T26" fmla="*/ 2223 w 2835"/>
                  <a:gd name="T27" fmla="*/ 229 h 1260"/>
                  <a:gd name="T28" fmla="*/ 2572 w 2835"/>
                  <a:gd name="T29" fmla="*/ 574 h 1260"/>
                  <a:gd name="T30" fmla="*/ 2835 w 2835"/>
                  <a:gd name="T31" fmla="*/ 1039 h 1260"/>
                  <a:gd name="T32" fmla="*/ 2790 w 2835"/>
                  <a:gd name="T33" fmla="*/ 1260 h 1260"/>
                  <a:gd name="T34" fmla="*/ 2330 w 2835"/>
                  <a:gd name="T35" fmla="*/ 947 h 1260"/>
                  <a:gd name="T36" fmla="*/ 2150 w 2835"/>
                  <a:gd name="T37" fmla="*/ 727 h 1260"/>
                  <a:gd name="T38" fmla="*/ 1840 w 2835"/>
                  <a:gd name="T39" fmla="*/ 637 h 1260"/>
                  <a:gd name="T40" fmla="*/ 1800 w 2835"/>
                  <a:gd name="T41" fmla="*/ 457 h 1260"/>
                  <a:gd name="T42" fmla="*/ 1447 w 2835"/>
                  <a:gd name="T43" fmla="*/ 386 h 1260"/>
                  <a:gd name="T44" fmla="*/ 1209 w 2835"/>
                  <a:gd name="T45" fmla="*/ 487 h 1260"/>
                  <a:gd name="T46" fmla="*/ 1039 w 2835"/>
                  <a:gd name="T47" fmla="*/ 697 h 1260"/>
                  <a:gd name="T48" fmla="*/ 849 w 2835"/>
                  <a:gd name="T49" fmla="*/ 827 h 1260"/>
                  <a:gd name="T50" fmla="*/ 749 w 2835"/>
                  <a:gd name="T51" fmla="*/ 1017 h 1260"/>
                  <a:gd name="T52" fmla="*/ 409 w 2835"/>
                  <a:gd name="T53" fmla="*/ 1147 h 1260"/>
                  <a:gd name="T54" fmla="*/ 159 w 2835"/>
                  <a:gd name="T55" fmla="*/ 1147 h 1260"/>
                  <a:gd name="T56" fmla="*/ 0 w 2835"/>
                  <a:gd name="T57" fmla="*/ 1137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35" h="1260">
                    <a:moveTo>
                      <a:pt x="0" y="1137"/>
                    </a:moveTo>
                    <a:lnTo>
                      <a:pt x="96" y="632"/>
                    </a:lnTo>
                    <a:lnTo>
                      <a:pt x="423" y="563"/>
                    </a:lnTo>
                    <a:lnTo>
                      <a:pt x="739" y="625"/>
                    </a:lnTo>
                    <a:lnTo>
                      <a:pt x="948" y="421"/>
                    </a:lnTo>
                    <a:lnTo>
                      <a:pt x="1363" y="266"/>
                    </a:lnTo>
                    <a:lnTo>
                      <a:pt x="1470" y="61"/>
                    </a:lnTo>
                    <a:lnTo>
                      <a:pt x="1591" y="61"/>
                    </a:lnTo>
                    <a:lnTo>
                      <a:pt x="1695" y="172"/>
                    </a:lnTo>
                    <a:lnTo>
                      <a:pt x="1785" y="151"/>
                    </a:lnTo>
                    <a:lnTo>
                      <a:pt x="1798" y="10"/>
                    </a:lnTo>
                    <a:lnTo>
                      <a:pt x="1881" y="0"/>
                    </a:lnTo>
                    <a:lnTo>
                      <a:pt x="2062" y="193"/>
                    </a:lnTo>
                    <a:lnTo>
                      <a:pt x="2223" y="229"/>
                    </a:lnTo>
                    <a:lnTo>
                      <a:pt x="2572" y="574"/>
                    </a:lnTo>
                    <a:lnTo>
                      <a:pt x="2835" y="1039"/>
                    </a:lnTo>
                    <a:lnTo>
                      <a:pt x="2790" y="1260"/>
                    </a:lnTo>
                    <a:lnTo>
                      <a:pt x="2330" y="947"/>
                    </a:lnTo>
                    <a:lnTo>
                      <a:pt x="2150" y="727"/>
                    </a:lnTo>
                    <a:lnTo>
                      <a:pt x="1840" y="637"/>
                    </a:lnTo>
                    <a:lnTo>
                      <a:pt x="1800" y="457"/>
                    </a:lnTo>
                    <a:lnTo>
                      <a:pt x="1447" y="386"/>
                    </a:lnTo>
                    <a:lnTo>
                      <a:pt x="1209" y="487"/>
                    </a:lnTo>
                    <a:lnTo>
                      <a:pt x="1039" y="697"/>
                    </a:lnTo>
                    <a:lnTo>
                      <a:pt x="849" y="827"/>
                    </a:lnTo>
                    <a:lnTo>
                      <a:pt x="749" y="1017"/>
                    </a:lnTo>
                    <a:lnTo>
                      <a:pt x="409" y="1147"/>
                    </a:lnTo>
                    <a:lnTo>
                      <a:pt x="159" y="1147"/>
                    </a:lnTo>
                    <a:lnTo>
                      <a:pt x="0" y="1137"/>
                    </a:lnTo>
                    <a:close/>
                  </a:path>
                </a:pathLst>
              </a:custGeom>
              <a:solidFill>
                <a:schemeClr val="tx2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xmlns="" id="{D4AE7AA3-97DE-BC10-C5E6-4A5E687A4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631" y="4122875"/>
                <a:ext cx="39687" cy="26988"/>
              </a:xfrm>
              <a:custGeom>
                <a:avLst/>
                <a:gdLst>
                  <a:gd name="T0" fmla="*/ 8 w 27"/>
                  <a:gd name="T1" fmla="*/ 21 h 21"/>
                  <a:gd name="T2" fmla="*/ 19 w 27"/>
                  <a:gd name="T3" fmla="*/ 21 h 21"/>
                  <a:gd name="T4" fmla="*/ 27 w 27"/>
                  <a:gd name="T5" fmla="*/ 15 h 21"/>
                  <a:gd name="T6" fmla="*/ 18 w 27"/>
                  <a:gd name="T7" fmla="*/ 0 h 21"/>
                  <a:gd name="T8" fmla="*/ 0 w 27"/>
                  <a:gd name="T9" fmla="*/ 4 h 21"/>
                  <a:gd name="T10" fmla="*/ 8 w 27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1">
                    <a:moveTo>
                      <a:pt x="8" y="21"/>
                    </a:moveTo>
                    <a:lnTo>
                      <a:pt x="19" y="21"/>
                    </a:lnTo>
                    <a:lnTo>
                      <a:pt x="27" y="1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xmlns="" id="{4090D6C0-8DD2-7648-7FAB-F1EFF77CA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968" y="4140338"/>
                <a:ext cx="41275" cy="30163"/>
              </a:xfrm>
              <a:custGeom>
                <a:avLst/>
                <a:gdLst>
                  <a:gd name="T0" fmla="*/ 3 w 29"/>
                  <a:gd name="T1" fmla="*/ 23 h 23"/>
                  <a:gd name="T2" fmla="*/ 29 w 29"/>
                  <a:gd name="T3" fmla="*/ 2 h 23"/>
                  <a:gd name="T4" fmla="*/ 12 w 29"/>
                  <a:gd name="T5" fmla="*/ 0 h 23"/>
                  <a:gd name="T6" fmla="*/ 0 w 29"/>
                  <a:gd name="T7" fmla="*/ 13 h 23"/>
                  <a:gd name="T8" fmla="*/ 3 w 29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3" y="23"/>
                    </a:moveTo>
                    <a:lnTo>
                      <a:pt x="29" y="2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xmlns="" id="{052C7EE1-B4B1-1741-0D9A-4F2FB3EA2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643" y="2016263"/>
                <a:ext cx="346075" cy="200025"/>
              </a:xfrm>
              <a:custGeom>
                <a:avLst/>
                <a:gdLst>
                  <a:gd name="T0" fmla="*/ 78 w 1215"/>
                  <a:gd name="T1" fmla="*/ 93 h 755"/>
                  <a:gd name="T2" fmla="*/ 0 w 1215"/>
                  <a:gd name="T3" fmla="*/ 309 h 755"/>
                  <a:gd name="T4" fmla="*/ 123 w 1215"/>
                  <a:gd name="T5" fmla="*/ 546 h 755"/>
                  <a:gd name="T6" fmla="*/ 171 w 1215"/>
                  <a:gd name="T7" fmla="*/ 740 h 755"/>
                  <a:gd name="T8" fmla="*/ 434 w 1215"/>
                  <a:gd name="T9" fmla="*/ 755 h 755"/>
                  <a:gd name="T10" fmla="*/ 692 w 1215"/>
                  <a:gd name="T11" fmla="*/ 693 h 755"/>
                  <a:gd name="T12" fmla="*/ 959 w 1215"/>
                  <a:gd name="T13" fmla="*/ 715 h 755"/>
                  <a:gd name="T14" fmla="*/ 1167 w 1215"/>
                  <a:gd name="T15" fmla="*/ 683 h 755"/>
                  <a:gd name="T16" fmla="*/ 1143 w 1215"/>
                  <a:gd name="T17" fmla="*/ 80 h 755"/>
                  <a:gd name="T18" fmla="*/ 1215 w 1215"/>
                  <a:gd name="T19" fmla="*/ 0 h 755"/>
                  <a:gd name="T20" fmla="*/ 989 w 1215"/>
                  <a:gd name="T21" fmla="*/ 59 h 755"/>
                  <a:gd name="T22" fmla="*/ 524 w 1215"/>
                  <a:gd name="T23" fmla="*/ 70 h 755"/>
                  <a:gd name="T24" fmla="*/ 359 w 1215"/>
                  <a:gd name="T25" fmla="*/ 140 h 755"/>
                  <a:gd name="T26" fmla="*/ 78 w 1215"/>
                  <a:gd name="T27" fmla="*/ 93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5" h="755">
                    <a:moveTo>
                      <a:pt x="78" y="93"/>
                    </a:moveTo>
                    <a:lnTo>
                      <a:pt x="0" y="309"/>
                    </a:lnTo>
                    <a:lnTo>
                      <a:pt x="123" y="546"/>
                    </a:lnTo>
                    <a:lnTo>
                      <a:pt x="171" y="740"/>
                    </a:lnTo>
                    <a:lnTo>
                      <a:pt x="434" y="755"/>
                    </a:lnTo>
                    <a:lnTo>
                      <a:pt x="692" y="693"/>
                    </a:lnTo>
                    <a:lnTo>
                      <a:pt x="959" y="715"/>
                    </a:lnTo>
                    <a:lnTo>
                      <a:pt x="1167" y="683"/>
                    </a:lnTo>
                    <a:lnTo>
                      <a:pt x="1143" y="80"/>
                    </a:lnTo>
                    <a:lnTo>
                      <a:pt x="1215" y="0"/>
                    </a:lnTo>
                    <a:lnTo>
                      <a:pt x="989" y="59"/>
                    </a:lnTo>
                    <a:lnTo>
                      <a:pt x="524" y="70"/>
                    </a:lnTo>
                    <a:lnTo>
                      <a:pt x="359" y="140"/>
                    </a:lnTo>
                    <a:lnTo>
                      <a:pt x="78" y="9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xmlns="" id="{083ACD12-7CAF-B26B-13B5-BDA64401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993" y="3394213"/>
                <a:ext cx="111125" cy="65088"/>
              </a:xfrm>
              <a:custGeom>
                <a:avLst/>
                <a:gdLst>
                  <a:gd name="T0" fmla="*/ 69 w 79"/>
                  <a:gd name="T1" fmla="*/ 49 h 49"/>
                  <a:gd name="T2" fmla="*/ 39 w 79"/>
                  <a:gd name="T3" fmla="*/ 37 h 49"/>
                  <a:gd name="T4" fmla="*/ 6 w 79"/>
                  <a:gd name="T5" fmla="*/ 28 h 49"/>
                  <a:gd name="T6" fmla="*/ 0 w 79"/>
                  <a:gd name="T7" fmla="*/ 21 h 49"/>
                  <a:gd name="T8" fmla="*/ 12 w 79"/>
                  <a:gd name="T9" fmla="*/ 6 h 49"/>
                  <a:gd name="T10" fmla="*/ 31 w 79"/>
                  <a:gd name="T11" fmla="*/ 9 h 49"/>
                  <a:gd name="T12" fmla="*/ 57 w 79"/>
                  <a:gd name="T13" fmla="*/ 7 h 49"/>
                  <a:gd name="T14" fmla="*/ 70 w 79"/>
                  <a:gd name="T15" fmla="*/ 0 h 49"/>
                  <a:gd name="T16" fmla="*/ 79 w 79"/>
                  <a:gd name="T17" fmla="*/ 4 h 49"/>
                  <a:gd name="T18" fmla="*/ 64 w 79"/>
                  <a:gd name="T19" fmla="*/ 33 h 49"/>
                  <a:gd name="T20" fmla="*/ 76 w 79"/>
                  <a:gd name="T21" fmla="*/ 43 h 49"/>
                  <a:gd name="T22" fmla="*/ 69 w 79"/>
                  <a:gd name="T2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49">
                    <a:moveTo>
                      <a:pt x="69" y="49"/>
                    </a:moveTo>
                    <a:lnTo>
                      <a:pt x="39" y="37"/>
                    </a:lnTo>
                    <a:lnTo>
                      <a:pt x="6" y="28"/>
                    </a:lnTo>
                    <a:lnTo>
                      <a:pt x="0" y="21"/>
                    </a:lnTo>
                    <a:lnTo>
                      <a:pt x="12" y="6"/>
                    </a:lnTo>
                    <a:lnTo>
                      <a:pt x="31" y="9"/>
                    </a:lnTo>
                    <a:lnTo>
                      <a:pt x="57" y="7"/>
                    </a:lnTo>
                    <a:lnTo>
                      <a:pt x="70" y="0"/>
                    </a:lnTo>
                    <a:lnTo>
                      <a:pt x="79" y="4"/>
                    </a:lnTo>
                    <a:lnTo>
                      <a:pt x="64" y="33"/>
                    </a:lnTo>
                    <a:lnTo>
                      <a:pt x="76" y="43"/>
                    </a:lnTo>
                    <a:lnTo>
                      <a:pt x="69" y="4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5" name="组合 137">
                <a:extLst>
                  <a:ext uri="{FF2B5EF4-FFF2-40B4-BE49-F238E27FC236}">
                    <a16:creationId xmlns:a16="http://schemas.microsoft.com/office/drawing/2014/main" xmlns="" id="{35B0BEAC-F4FA-8BA7-A3FE-8F51C33D59E2}"/>
                  </a:ext>
                </a:extLst>
              </p:cNvPr>
              <p:cNvGrpSpPr/>
              <p:nvPr/>
            </p:nvGrpSpPr>
            <p:grpSpPr>
              <a:xfrm>
                <a:off x="4099368" y="5200788"/>
                <a:ext cx="1233487" cy="774700"/>
                <a:chOff x="4099368" y="5200788"/>
                <a:chExt cx="1233487" cy="774700"/>
              </a:xfrm>
            </p:grpSpPr>
            <p:sp>
              <p:nvSpPr>
                <p:cNvPr id="78" name="Freeform 6">
                  <a:extLst>
                    <a:ext uri="{FF2B5EF4-FFF2-40B4-BE49-F238E27FC236}">
                      <a16:creationId xmlns:a16="http://schemas.microsoft.com/office/drawing/2014/main" xmlns="" id="{E5ADAB24-1CC4-031A-C038-075302517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343" y="5319850"/>
                  <a:ext cx="1052512" cy="655638"/>
                </a:xfrm>
                <a:custGeom>
                  <a:avLst/>
                  <a:gdLst>
                    <a:gd name="T0" fmla="*/ 741 w 741"/>
                    <a:gd name="T1" fmla="*/ 13 h 495"/>
                    <a:gd name="T2" fmla="*/ 724 w 741"/>
                    <a:gd name="T3" fmla="*/ 7 h 495"/>
                    <a:gd name="T4" fmla="*/ 684 w 741"/>
                    <a:gd name="T5" fmla="*/ 36 h 495"/>
                    <a:gd name="T6" fmla="*/ 642 w 741"/>
                    <a:gd name="T7" fmla="*/ 31 h 495"/>
                    <a:gd name="T8" fmla="*/ 621 w 741"/>
                    <a:gd name="T9" fmla="*/ 52 h 495"/>
                    <a:gd name="T10" fmla="*/ 597 w 741"/>
                    <a:gd name="T11" fmla="*/ 34 h 495"/>
                    <a:gd name="T12" fmla="*/ 549 w 741"/>
                    <a:gd name="T13" fmla="*/ 34 h 495"/>
                    <a:gd name="T14" fmla="*/ 496 w 741"/>
                    <a:gd name="T15" fmla="*/ 60 h 495"/>
                    <a:gd name="T16" fmla="*/ 415 w 741"/>
                    <a:gd name="T17" fmla="*/ 76 h 495"/>
                    <a:gd name="T18" fmla="*/ 360 w 741"/>
                    <a:gd name="T19" fmla="*/ 64 h 495"/>
                    <a:gd name="T20" fmla="*/ 318 w 741"/>
                    <a:gd name="T21" fmla="*/ 64 h 495"/>
                    <a:gd name="T22" fmla="*/ 277 w 741"/>
                    <a:gd name="T23" fmla="*/ 76 h 495"/>
                    <a:gd name="T24" fmla="*/ 244 w 741"/>
                    <a:gd name="T25" fmla="*/ 27 h 495"/>
                    <a:gd name="T26" fmla="*/ 177 w 741"/>
                    <a:gd name="T27" fmla="*/ 0 h 495"/>
                    <a:gd name="T28" fmla="*/ 148 w 741"/>
                    <a:gd name="T29" fmla="*/ 4 h 495"/>
                    <a:gd name="T30" fmla="*/ 132 w 741"/>
                    <a:gd name="T31" fmla="*/ 28 h 495"/>
                    <a:gd name="T32" fmla="*/ 96 w 741"/>
                    <a:gd name="T33" fmla="*/ 25 h 495"/>
                    <a:gd name="T34" fmla="*/ 51 w 741"/>
                    <a:gd name="T35" fmla="*/ 0 h 495"/>
                    <a:gd name="T36" fmla="*/ 13 w 741"/>
                    <a:gd name="T37" fmla="*/ 22 h 495"/>
                    <a:gd name="T38" fmla="*/ 0 w 741"/>
                    <a:gd name="T39" fmla="*/ 111 h 495"/>
                    <a:gd name="T40" fmla="*/ 36 w 741"/>
                    <a:gd name="T41" fmla="*/ 154 h 495"/>
                    <a:gd name="T42" fmla="*/ 99 w 741"/>
                    <a:gd name="T43" fmla="*/ 160 h 495"/>
                    <a:gd name="T44" fmla="*/ 114 w 741"/>
                    <a:gd name="T45" fmla="*/ 189 h 495"/>
                    <a:gd name="T46" fmla="*/ 154 w 741"/>
                    <a:gd name="T47" fmla="*/ 207 h 495"/>
                    <a:gd name="T48" fmla="*/ 174 w 741"/>
                    <a:gd name="T49" fmla="*/ 237 h 495"/>
                    <a:gd name="T50" fmla="*/ 231 w 741"/>
                    <a:gd name="T51" fmla="*/ 259 h 495"/>
                    <a:gd name="T52" fmla="*/ 277 w 741"/>
                    <a:gd name="T53" fmla="*/ 319 h 495"/>
                    <a:gd name="T54" fmla="*/ 300 w 741"/>
                    <a:gd name="T55" fmla="*/ 318 h 495"/>
                    <a:gd name="T56" fmla="*/ 346 w 741"/>
                    <a:gd name="T57" fmla="*/ 334 h 495"/>
                    <a:gd name="T58" fmla="*/ 399 w 741"/>
                    <a:gd name="T59" fmla="*/ 334 h 495"/>
                    <a:gd name="T60" fmla="*/ 393 w 741"/>
                    <a:gd name="T61" fmla="*/ 355 h 495"/>
                    <a:gd name="T62" fmla="*/ 411 w 741"/>
                    <a:gd name="T63" fmla="*/ 357 h 495"/>
                    <a:gd name="T64" fmla="*/ 444 w 741"/>
                    <a:gd name="T65" fmla="*/ 402 h 495"/>
                    <a:gd name="T66" fmla="*/ 451 w 741"/>
                    <a:gd name="T67" fmla="*/ 426 h 495"/>
                    <a:gd name="T68" fmla="*/ 544 w 741"/>
                    <a:gd name="T69" fmla="*/ 478 h 495"/>
                    <a:gd name="T70" fmla="*/ 588 w 741"/>
                    <a:gd name="T71" fmla="*/ 483 h 495"/>
                    <a:gd name="T72" fmla="*/ 607 w 741"/>
                    <a:gd name="T73" fmla="*/ 495 h 495"/>
                    <a:gd name="T74" fmla="*/ 618 w 741"/>
                    <a:gd name="T75" fmla="*/ 474 h 495"/>
                    <a:gd name="T76" fmla="*/ 598 w 741"/>
                    <a:gd name="T77" fmla="*/ 451 h 495"/>
                    <a:gd name="T78" fmla="*/ 618 w 741"/>
                    <a:gd name="T79" fmla="*/ 430 h 495"/>
                    <a:gd name="T80" fmla="*/ 624 w 741"/>
                    <a:gd name="T81" fmla="*/ 405 h 495"/>
                    <a:gd name="T82" fmla="*/ 651 w 741"/>
                    <a:gd name="T83" fmla="*/ 388 h 495"/>
                    <a:gd name="T84" fmla="*/ 627 w 741"/>
                    <a:gd name="T85" fmla="*/ 339 h 495"/>
                    <a:gd name="T86" fmla="*/ 628 w 741"/>
                    <a:gd name="T87" fmla="*/ 309 h 495"/>
                    <a:gd name="T88" fmla="*/ 609 w 741"/>
                    <a:gd name="T89" fmla="*/ 265 h 495"/>
                    <a:gd name="T90" fmla="*/ 615 w 741"/>
                    <a:gd name="T91" fmla="*/ 237 h 495"/>
                    <a:gd name="T92" fmla="*/ 628 w 741"/>
                    <a:gd name="T93" fmla="*/ 205 h 495"/>
                    <a:gd name="T94" fmla="*/ 628 w 741"/>
                    <a:gd name="T95" fmla="*/ 171 h 495"/>
                    <a:gd name="T96" fmla="*/ 652 w 741"/>
                    <a:gd name="T97" fmla="*/ 147 h 495"/>
                    <a:gd name="T98" fmla="*/ 666 w 741"/>
                    <a:gd name="T99" fmla="*/ 112 h 495"/>
                    <a:gd name="T100" fmla="*/ 723 w 741"/>
                    <a:gd name="T101" fmla="*/ 66 h 495"/>
                    <a:gd name="T102" fmla="*/ 720 w 741"/>
                    <a:gd name="T103" fmla="*/ 40 h 495"/>
                    <a:gd name="T104" fmla="*/ 741 w 741"/>
                    <a:gd name="T105" fmla="*/ 13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41" h="495">
                      <a:moveTo>
                        <a:pt x="741" y="13"/>
                      </a:moveTo>
                      <a:lnTo>
                        <a:pt x="724" y="7"/>
                      </a:lnTo>
                      <a:lnTo>
                        <a:pt x="684" y="36"/>
                      </a:lnTo>
                      <a:lnTo>
                        <a:pt x="642" y="31"/>
                      </a:lnTo>
                      <a:lnTo>
                        <a:pt x="621" y="52"/>
                      </a:lnTo>
                      <a:lnTo>
                        <a:pt x="597" y="34"/>
                      </a:lnTo>
                      <a:lnTo>
                        <a:pt x="549" y="34"/>
                      </a:lnTo>
                      <a:lnTo>
                        <a:pt x="496" y="60"/>
                      </a:lnTo>
                      <a:lnTo>
                        <a:pt x="415" y="76"/>
                      </a:lnTo>
                      <a:lnTo>
                        <a:pt x="360" y="64"/>
                      </a:lnTo>
                      <a:lnTo>
                        <a:pt x="318" y="64"/>
                      </a:lnTo>
                      <a:lnTo>
                        <a:pt x="277" y="76"/>
                      </a:lnTo>
                      <a:lnTo>
                        <a:pt x="244" y="27"/>
                      </a:lnTo>
                      <a:lnTo>
                        <a:pt x="177" y="0"/>
                      </a:lnTo>
                      <a:lnTo>
                        <a:pt x="148" y="4"/>
                      </a:lnTo>
                      <a:lnTo>
                        <a:pt x="132" y="28"/>
                      </a:lnTo>
                      <a:lnTo>
                        <a:pt x="96" y="25"/>
                      </a:lnTo>
                      <a:lnTo>
                        <a:pt x="51" y="0"/>
                      </a:lnTo>
                      <a:lnTo>
                        <a:pt x="13" y="22"/>
                      </a:lnTo>
                      <a:lnTo>
                        <a:pt x="0" y="111"/>
                      </a:lnTo>
                      <a:lnTo>
                        <a:pt x="36" y="154"/>
                      </a:lnTo>
                      <a:lnTo>
                        <a:pt x="99" y="160"/>
                      </a:lnTo>
                      <a:lnTo>
                        <a:pt x="114" y="189"/>
                      </a:lnTo>
                      <a:lnTo>
                        <a:pt x="154" y="207"/>
                      </a:lnTo>
                      <a:lnTo>
                        <a:pt x="174" y="237"/>
                      </a:lnTo>
                      <a:lnTo>
                        <a:pt x="231" y="259"/>
                      </a:lnTo>
                      <a:lnTo>
                        <a:pt x="277" y="319"/>
                      </a:lnTo>
                      <a:lnTo>
                        <a:pt x="300" y="318"/>
                      </a:lnTo>
                      <a:lnTo>
                        <a:pt x="346" y="334"/>
                      </a:lnTo>
                      <a:lnTo>
                        <a:pt x="399" y="334"/>
                      </a:lnTo>
                      <a:lnTo>
                        <a:pt x="393" y="355"/>
                      </a:lnTo>
                      <a:lnTo>
                        <a:pt x="411" y="357"/>
                      </a:lnTo>
                      <a:lnTo>
                        <a:pt x="444" y="402"/>
                      </a:lnTo>
                      <a:lnTo>
                        <a:pt x="451" y="426"/>
                      </a:lnTo>
                      <a:lnTo>
                        <a:pt x="544" y="478"/>
                      </a:lnTo>
                      <a:lnTo>
                        <a:pt x="588" y="483"/>
                      </a:lnTo>
                      <a:lnTo>
                        <a:pt x="607" y="495"/>
                      </a:lnTo>
                      <a:lnTo>
                        <a:pt x="618" y="474"/>
                      </a:lnTo>
                      <a:lnTo>
                        <a:pt x="598" y="451"/>
                      </a:lnTo>
                      <a:lnTo>
                        <a:pt x="618" y="430"/>
                      </a:lnTo>
                      <a:lnTo>
                        <a:pt x="624" y="405"/>
                      </a:lnTo>
                      <a:lnTo>
                        <a:pt x="651" y="388"/>
                      </a:lnTo>
                      <a:lnTo>
                        <a:pt x="627" y="339"/>
                      </a:lnTo>
                      <a:lnTo>
                        <a:pt x="628" y="309"/>
                      </a:lnTo>
                      <a:lnTo>
                        <a:pt x="609" y="265"/>
                      </a:lnTo>
                      <a:lnTo>
                        <a:pt x="615" y="237"/>
                      </a:lnTo>
                      <a:lnTo>
                        <a:pt x="628" y="205"/>
                      </a:lnTo>
                      <a:lnTo>
                        <a:pt x="628" y="171"/>
                      </a:lnTo>
                      <a:lnTo>
                        <a:pt x="652" y="147"/>
                      </a:lnTo>
                      <a:lnTo>
                        <a:pt x="666" y="112"/>
                      </a:lnTo>
                      <a:lnTo>
                        <a:pt x="723" y="66"/>
                      </a:lnTo>
                      <a:lnTo>
                        <a:pt x="720" y="40"/>
                      </a:lnTo>
                      <a:lnTo>
                        <a:pt x="741" y="1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2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24">
                  <a:extLst>
                    <a:ext uri="{FF2B5EF4-FFF2-40B4-BE49-F238E27FC236}">
                      <a16:creationId xmlns:a16="http://schemas.microsoft.com/office/drawing/2014/main" xmlns="" id="{7EE85762-70B3-DBB9-7D3B-8468315EE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7431" y="5261113"/>
                  <a:ext cx="34925" cy="31750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5 h 24"/>
                    <a:gd name="T4" fmla="*/ 19 w 24"/>
                    <a:gd name="T5" fmla="*/ 0 h 24"/>
                    <a:gd name="T6" fmla="*/ 0 w 24"/>
                    <a:gd name="T7" fmla="*/ 3 h 24"/>
                    <a:gd name="T8" fmla="*/ 12 w 24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lnTo>
                        <a:pt x="24" y="15"/>
                      </a:lnTo>
                      <a:lnTo>
                        <a:pt x="19" y="0"/>
                      </a:lnTo>
                      <a:lnTo>
                        <a:pt x="0" y="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" name="Freeform 25">
                  <a:extLst>
                    <a:ext uri="{FF2B5EF4-FFF2-40B4-BE49-F238E27FC236}">
                      <a16:creationId xmlns:a16="http://schemas.microsoft.com/office/drawing/2014/main" xmlns="" id="{E30D6EB4-3EAB-05FD-F266-8228A9386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7743" y="5202375"/>
                  <a:ext cx="28575" cy="22225"/>
                </a:xfrm>
                <a:custGeom>
                  <a:avLst/>
                  <a:gdLst>
                    <a:gd name="T0" fmla="*/ 8 w 20"/>
                    <a:gd name="T1" fmla="*/ 17 h 17"/>
                    <a:gd name="T2" fmla="*/ 20 w 20"/>
                    <a:gd name="T3" fmla="*/ 8 h 17"/>
                    <a:gd name="T4" fmla="*/ 15 w 20"/>
                    <a:gd name="T5" fmla="*/ 2 h 17"/>
                    <a:gd name="T6" fmla="*/ 0 w 20"/>
                    <a:gd name="T7" fmla="*/ 0 h 17"/>
                    <a:gd name="T8" fmla="*/ 8 w 20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7">
                      <a:moveTo>
                        <a:pt x="8" y="17"/>
                      </a:moveTo>
                      <a:lnTo>
                        <a:pt x="20" y="8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xmlns="" id="{9F820532-97A4-6159-C292-91FEDD14A7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4256" y="5218250"/>
                  <a:ext cx="28575" cy="26988"/>
                </a:xfrm>
                <a:custGeom>
                  <a:avLst/>
                  <a:gdLst>
                    <a:gd name="T0" fmla="*/ 3 w 20"/>
                    <a:gd name="T1" fmla="*/ 15 h 21"/>
                    <a:gd name="T2" fmla="*/ 11 w 20"/>
                    <a:gd name="T3" fmla="*/ 21 h 21"/>
                    <a:gd name="T4" fmla="*/ 20 w 20"/>
                    <a:gd name="T5" fmla="*/ 8 h 21"/>
                    <a:gd name="T6" fmla="*/ 15 w 20"/>
                    <a:gd name="T7" fmla="*/ 2 h 21"/>
                    <a:gd name="T8" fmla="*/ 0 w 20"/>
                    <a:gd name="T9" fmla="*/ 0 h 21"/>
                    <a:gd name="T10" fmla="*/ 3 w 20"/>
                    <a:gd name="T11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1">
                      <a:moveTo>
                        <a:pt x="3" y="15"/>
                      </a:moveTo>
                      <a:lnTo>
                        <a:pt x="11" y="21"/>
                      </a:lnTo>
                      <a:lnTo>
                        <a:pt x="20" y="8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Freeform 27">
                  <a:extLst>
                    <a:ext uri="{FF2B5EF4-FFF2-40B4-BE49-F238E27FC236}">
                      <a16:creationId xmlns:a16="http://schemas.microsoft.com/office/drawing/2014/main" xmlns="" id="{19A4B38E-9832-9329-7AF5-13F7071B2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956" y="5200788"/>
                  <a:ext cx="22225" cy="23813"/>
                </a:xfrm>
                <a:custGeom>
                  <a:avLst/>
                  <a:gdLst>
                    <a:gd name="T0" fmla="*/ 4 w 16"/>
                    <a:gd name="T1" fmla="*/ 18 h 18"/>
                    <a:gd name="T2" fmla="*/ 16 w 16"/>
                    <a:gd name="T3" fmla="*/ 9 h 18"/>
                    <a:gd name="T4" fmla="*/ 11 w 16"/>
                    <a:gd name="T5" fmla="*/ 0 h 18"/>
                    <a:gd name="T6" fmla="*/ 0 w 16"/>
                    <a:gd name="T7" fmla="*/ 1 h 18"/>
                    <a:gd name="T8" fmla="*/ 4 w 16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8">
                      <a:moveTo>
                        <a:pt x="4" y="18"/>
                      </a:moveTo>
                      <a:lnTo>
                        <a:pt x="16" y="9"/>
                      </a:lnTo>
                      <a:lnTo>
                        <a:pt x="11" y="0"/>
                      </a:lnTo>
                      <a:lnTo>
                        <a:pt x="0" y="1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" name="Freeform 32">
                  <a:extLst>
                    <a:ext uri="{FF2B5EF4-FFF2-40B4-BE49-F238E27FC236}">
                      <a16:creationId xmlns:a16="http://schemas.microsoft.com/office/drawing/2014/main" xmlns="" id="{BD4751A0-E617-C639-1EE6-99BE7D944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9368" y="5861188"/>
                  <a:ext cx="49212" cy="39688"/>
                </a:xfrm>
                <a:custGeom>
                  <a:avLst/>
                  <a:gdLst>
                    <a:gd name="T0" fmla="*/ 11 w 35"/>
                    <a:gd name="T1" fmla="*/ 21 h 30"/>
                    <a:gd name="T2" fmla="*/ 23 w 35"/>
                    <a:gd name="T3" fmla="*/ 30 h 30"/>
                    <a:gd name="T4" fmla="*/ 35 w 35"/>
                    <a:gd name="T5" fmla="*/ 13 h 30"/>
                    <a:gd name="T6" fmla="*/ 18 w 35"/>
                    <a:gd name="T7" fmla="*/ 0 h 30"/>
                    <a:gd name="T8" fmla="*/ 0 w 35"/>
                    <a:gd name="T9" fmla="*/ 6 h 30"/>
                    <a:gd name="T10" fmla="*/ 11 w 35"/>
                    <a:gd name="T11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30">
                      <a:moveTo>
                        <a:pt x="11" y="21"/>
                      </a:moveTo>
                      <a:lnTo>
                        <a:pt x="23" y="30"/>
                      </a:lnTo>
                      <a:lnTo>
                        <a:pt x="35" y="13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2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xmlns="" id="{E190DBB6-B997-32DD-9A2B-2E9B108A4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468" y="4767400"/>
                <a:ext cx="46037" cy="65088"/>
              </a:xfrm>
              <a:custGeom>
                <a:avLst/>
                <a:gdLst>
                  <a:gd name="T0" fmla="*/ 4 w 33"/>
                  <a:gd name="T1" fmla="*/ 49 h 49"/>
                  <a:gd name="T2" fmla="*/ 33 w 33"/>
                  <a:gd name="T3" fmla="*/ 39 h 49"/>
                  <a:gd name="T4" fmla="*/ 33 w 33"/>
                  <a:gd name="T5" fmla="*/ 13 h 49"/>
                  <a:gd name="T6" fmla="*/ 16 w 33"/>
                  <a:gd name="T7" fmla="*/ 0 h 49"/>
                  <a:gd name="T8" fmla="*/ 0 w 33"/>
                  <a:gd name="T9" fmla="*/ 16 h 49"/>
                  <a:gd name="T10" fmla="*/ 4 w 33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9">
                    <a:moveTo>
                      <a:pt x="4" y="49"/>
                    </a:moveTo>
                    <a:lnTo>
                      <a:pt x="33" y="39"/>
                    </a:lnTo>
                    <a:lnTo>
                      <a:pt x="33" y="13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34">
                <a:extLst>
                  <a:ext uri="{FF2B5EF4-FFF2-40B4-BE49-F238E27FC236}">
                    <a16:creationId xmlns:a16="http://schemas.microsoft.com/office/drawing/2014/main" xmlns="" id="{B6031D13-E552-7FC4-986E-48AFD85AC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431" y="4711838"/>
                <a:ext cx="33337" cy="47625"/>
              </a:xfrm>
              <a:custGeom>
                <a:avLst/>
                <a:gdLst>
                  <a:gd name="T0" fmla="*/ 11 w 23"/>
                  <a:gd name="T1" fmla="*/ 36 h 36"/>
                  <a:gd name="T2" fmla="*/ 23 w 23"/>
                  <a:gd name="T3" fmla="*/ 18 h 36"/>
                  <a:gd name="T4" fmla="*/ 11 w 23"/>
                  <a:gd name="T5" fmla="*/ 0 h 36"/>
                  <a:gd name="T6" fmla="*/ 0 w 23"/>
                  <a:gd name="T7" fmla="*/ 13 h 36"/>
                  <a:gd name="T8" fmla="*/ 11 w 2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23" y="18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xmlns="" id="{A5B735EA-9758-C642-FA5C-74CAE7C53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4089" y="1067329"/>
              <a:ext cx="1717674" cy="232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1200" dirty="0">
                  <a:latin typeface="Calibri" pitchFamily="34" charset="0"/>
                  <a:cs typeface="Calibri" pitchFamily="34" charset="0"/>
                </a:rPr>
                <a:t>54 </a:t>
              </a:r>
              <a:r>
                <a:rPr lang="en-US" altLang="zh-CN" sz="1200" dirty="0" err="1">
                  <a:latin typeface="Calibri" pitchFamily="34" charset="0"/>
                  <a:cs typeface="Calibri" pitchFamily="34" charset="0"/>
                </a:rPr>
                <a:t>scuole</a:t>
              </a:r>
              <a:endParaRPr lang="en-US" altLang="zh-CN" sz="12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2" name="组合 57">
              <a:extLst>
                <a:ext uri="{FF2B5EF4-FFF2-40B4-BE49-F238E27FC236}">
                  <a16:creationId xmlns:a16="http://schemas.microsoft.com/office/drawing/2014/main" xmlns="" id="{F81F2437-EC20-AF5C-5512-A1FEFB8FDE94}"/>
                </a:ext>
              </a:extLst>
            </p:cNvPr>
            <p:cNvGrpSpPr/>
            <p:nvPr/>
          </p:nvGrpSpPr>
          <p:grpSpPr>
            <a:xfrm>
              <a:off x="2397918" y="4432629"/>
              <a:ext cx="1831641" cy="755959"/>
              <a:chOff x="1779330" y="5916756"/>
              <a:chExt cx="2109658" cy="870701"/>
            </a:xfrm>
          </p:grpSpPr>
          <p:sp>
            <p:nvSpPr>
              <p:cNvPr id="22" name="圆角矩形 67">
                <a:extLst>
                  <a:ext uri="{FF2B5EF4-FFF2-40B4-BE49-F238E27FC236}">
                    <a16:creationId xmlns:a16="http://schemas.microsoft.com/office/drawing/2014/main" xmlns="" id="{0223F5FC-E1CE-7649-BE3A-49B267E0F3FE}"/>
                  </a:ext>
                </a:extLst>
              </p:cNvPr>
              <p:cNvSpPr/>
              <p:nvPr/>
            </p:nvSpPr>
            <p:spPr>
              <a:xfrm>
                <a:off x="1779330" y="6106662"/>
                <a:ext cx="2109658" cy="680795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defTabSz="913706"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23" name="圆角矩形 45">
                <a:extLst>
                  <a:ext uri="{FF2B5EF4-FFF2-40B4-BE49-F238E27FC236}">
                    <a16:creationId xmlns:a16="http://schemas.microsoft.com/office/drawing/2014/main" xmlns="" id="{1D4875C1-82CF-FCE3-15CE-6464CFCD3C86}"/>
                  </a:ext>
                </a:extLst>
              </p:cNvPr>
              <p:cNvSpPr/>
              <p:nvPr/>
            </p:nvSpPr>
            <p:spPr>
              <a:xfrm>
                <a:off x="2043149" y="5916756"/>
                <a:ext cx="1582020" cy="422783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 kern="0" dirty="0"/>
                  <a:t>Sicilia</a:t>
                </a:r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xmlns="" id="{9D651826-F9A0-4000-0D0A-240451AC1D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4088" y="6444393"/>
                <a:ext cx="1978392" cy="2676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  <a:buFont typeface="Wingdings" pitchFamily="2" charset="2"/>
                  <a:buChar char="l"/>
                </a:pPr>
                <a:r>
                  <a:rPr lang="en-US" altLang="zh-CN" sz="1200" dirty="0">
                    <a:latin typeface="Calibri" pitchFamily="34" charset="0"/>
                    <a:cs typeface="Calibri" pitchFamily="34" charset="0"/>
                  </a:rPr>
                  <a:t>7 </a:t>
                </a:r>
                <a:r>
                  <a:rPr lang="en-US" altLang="zh-CN" sz="1200" dirty="0" err="1">
                    <a:latin typeface="Calibri" pitchFamily="34" charset="0"/>
                    <a:cs typeface="Calibri" pitchFamily="34" charset="0"/>
                  </a:rPr>
                  <a:t>scuole</a:t>
                </a:r>
                <a:endParaRPr lang="en-US" altLang="zh-CN" sz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13" name="肘形连接符 58">
              <a:extLst>
                <a:ext uri="{FF2B5EF4-FFF2-40B4-BE49-F238E27FC236}">
                  <a16:creationId xmlns:a16="http://schemas.microsoft.com/office/drawing/2014/main" xmlns="" id="{AD8BCF35-7743-2CD8-A304-3679A945E6CA}"/>
                </a:ext>
              </a:extLst>
            </p:cNvPr>
            <p:cNvCxnSpPr>
              <a:cxnSpLocks/>
              <a:stCxn id="14" idx="6"/>
              <a:endCxn id="181" idx="2"/>
            </p:cNvCxnSpPr>
            <p:nvPr/>
          </p:nvCxnSpPr>
          <p:spPr>
            <a:xfrm flipV="1">
              <a:off x="4493070" y="1433986"/>
              <a:ext cx="1652511" cy="298710"/>
            </a:xfrm>
            <a:prstGeom prst="bentConnector2">
              <a:avLst/>
            </a:prstGeom>
            <a:noFill/>
            <a:ln w="952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14" name="Oval 25">
              <a:extLst>
                <a:ext uri="{FF2B5EF4-FFF2-40B4-BE49-F238E27FC236}">
                  <a16:creationId xmlns:a16="http://schemas.microsoft.com/office/drawing/2014/main" xmlns="" id="{A4966733-4365-116F-B338-5F3E6766D3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8590" y="168545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15" name="肘形连接符 60">
              <a:extLst>
                <a:ext uri="{FF2B5EF4-FFF2-40B4-BE49-F238E27FC236}">
                  <a16:creationId xmlns:a16="http://schemas.microsoft.com/office/drawing/2014/main" xmlns="" id="{76FBCDE0-12A3-F719-55BA-97BD1D979411}"/>
                </a:ext>
              </a:extLst>
            </p:cNvPr>
            <p:cNvCxnSpPr>
              <a:cxnSpLocks/>
              <a:stCxn id="218158" idx="3"/>
              <a:endCxn id="16" idx="2"/>
            </p:cNvCxnSpPr>
            <p:nvPr/>
          </p:nvCxnSpPr>
          <p:spPr>
            <a:xfrm flipV="1">
              <a:off x="2950408" y="1685457"/>
              <a:ext cx="887624" cy="471048"/>
            </a:xfrm>
            <a:prstGeom prst="bentConnector3">
              <a:avLst>
                <a:gd name="adj1" fmla="val 23913"/>
              </a:avLst>
            </a:prstGeom>
            <a:noFill/>
            <a:ln w="9525">
              <a:solidFill>
                <a:schemeClr val="accent2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16" name="Oval 25">
              <a:extLst>
                <a:ext uri="{FF2B5EF4-FFF2-40B4-BE49-F238E27FC236}">
                  <a16:creationId xmlns:a16="http://schemas.microsoft.com/office/drawing/2014/main" xmlns="" id="{F1D01A97-7717-FF30-3269-A8625563D5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38033" y="163821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" name="Oval 25">
              <a:extLst>
                <a:ext uri="{FF2B5EF4-FFF2-40B4-BE49-F238E27FC236}">
                  <a16:creationId xmlns:a16="http://schemas.microsoft.com/office/drawing/2014/main" xmlns="" id="{44458D51-26F5-42DB-123F-CDBAE7E95A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1089" y="1418843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xmlns="" id="{778CFD8B-8C8F-A841-446B-A51E5B1ED5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2959" y="342985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19" name="肘形连接符 64">
              <a:extLst>
                <a:ext uri="{FF2B5EF4-FFF2-40B4-BE49-F238E27FC236}">
                  <a16:creationId xmlns:a16="http://schemas.microsoft.com/office/drawing/2014/main" xmlns="" id="{162DC8C8-5767-B633-D056-78C29BA4EFA5}"/>
                </a:ext>
              </a:extLst>
            </p:cNvPr>
            <p:cNvCxnSpPr>
              <a:cxnSpLocks/>
              <a:stCxn id="162" idx="6"/>
              <a:endCxn id="114" idx="1"/>
            </p:cNvCxnSpPr>
            <p:nvPr/>
          </p:nvCxnSpPr>
          <p:spPr>
            <a:xfrm>
              <a:off x="5441478" y="3565054"/>
              <a:ext cx="1017864" cy="66090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20" name="Oval 25">
              <a:extLst>
                <a:ext uri="{FF2B5EF4-FFF2-40B4-BE49-F238E27FC236}">
                  <a16:creationId xmlns:a16="http://schemas.microsoft.com/office/drawing/2014/main" xmlns="" id="{0B4C9CCB-1058-D0CD-F9CF-EC1BF1A76C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41187" y="4442976"/>
              <a:ext cx="94480" cy="944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21" name="肘形连接符 66">
              <a:extLst>
                <a:ext uri="{FF2B5EF4-FFF2-40B4-BE49-F238E27FC236}">
                  <a16:creationId xmlns:a16="http://schemas.microsoft.com/office/drawing/2014/main" xmlns="" id="{D95E0F1B-8992-B8D7-73AA-C42C74701CDF}"/>
                </a:ext>
              </a:extLst>
            </p:cNvPr>
            <p:cNvCxnSpPr>
              <a:cxnSpLocks/>
              <a:stCxn id="20" idx="2"/>
              <a:endCxn id="22" idx="3"/>
            </p:cNvCxnSpPr>
            <p:nvPr/>
          </p:nvCxnSpPr>
          <p:spPr>
            <a:xfrm rot="10800000" flipV="1">
              <a:off x="4229558" y="4490216"/>
              <a:ext cx="511629" cy="40283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</p:cxnSp>
      </p:grpSp>
      <p:sp>
        <p:nvSpPr>
          <p:cNvPr id="91" name="圆角矩形 149">
            <a:extLst>
              <a:ext uri="{FF2B5EF4-FFF2-40B4-BE49-F238E27FC236}">
                <a16:creationId xmlns:a16="http://schemas.microsoft.com/office/drawing/2014/main" xmlns="" id="{C2F58C15-B0B6-9CB2-B52D-9676A7F9B16F}"/>
              </a:ext>
            </a:extLst>
          </p:cNvPr>
          <p:cNvSpPr/>
          <p:nvPr/>
        </p:nvSpPr>
        <p:spPr>
          <a:xfrm>
            <a:off x="6877862" y="4251520"/>
            <a:ext cx="2156885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2" name="圆角矩形 45">
            <a:extLst>
              <a:ext uri="{FF2B5EF4-FFF2-40B4-BE49-F238E27FC236}">
                <a16:creationId xmlns:a16="http://schemas.microsoft.com/office/drawing/2014/main" xmlns="" id="{C5E30A9B-AEFA-956E-ABF7-330A76AAE8BE}"/>
              </a:ext>
            </a:extLst>
          </p:cNvPr>
          <p:cNvSpPr/>
          <p:nvPr/>
        </p:nvSpPr>
        <p:spPr>
          <a:xfrm>
            <a:off x="7119259" y="4072579"/>
            <a:ext cx="1704671" cy="459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Puglia</a:t>
            </a:r>
          </a:p>
        </p:txBody>
      </p:sp>
      <p:sp>
        <p:nvSpPr>
          <p:cNvPr id="93" name="Text Box 16">
            <a:extLst>
              <a:ext uri="{FF2B5EF4-FFF2-40B4-BE49-F238E27FC236}">
                <a16:creationId xmlns:a16="http://schemas.microsoft.com/office/drawing/2014/main" xmlns="" id="{A54CB868-76CE-484F-1509-072903FF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722" y="4475266"/>
            <a:ext cx="2131773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14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4" name="肘形连接符 54">
            <a:extLst>
              <a:ext uri="{FF2B5EF4-FFF2-40B4-BE49-F238E27FC236}">
                <a16:creationId xmlns:a16="http://schemas.microsoft.com/office/drawing/2014/main" xmlns="" id="{958A8278-B7F9-5A09-41DF-6EB940268D5E}"/>
              </a:ext>
            </a:extLst>
          </p:cNvPr>
          <p:cNvCxnSpPr>
            <a:cxnSpLocks/>
            <a:stCxn id="95" idx="0"/>
            <a:endCxn id="91" idx="1"/>
          </p:cNvCxnSpPr>
          <p:nvPr/>
        </p:nvCxnSpPr>
        <p:spPr>
          <a:xfrm rot="16200000" flipH="1">
            <a:off x="6053756" y="3795005"/>
            <a:ext cx="304893" cy="1343318"/>
          </a:xfrm>
          <a:prstGeom prst="bentConnector4">
            <a:avLst>
              <a:gd name="adj1" fmla="val -74977"/>
              <a:gd name="adj2" fmla="val 52182"/>
            </a:avLst>
          </a:prstGeom>
          <a:noFill/>
          <a:ln w="9525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95" name="Oval 25">
            <a:extLst>
              <a:ext uri="{FF2B5EF4-FFF2-40B4-BE49-F238E27FC236}">
                <a16:creationId xmlns:a16="http://schemas.microsoft.com/office/drawing/2014/main" xmlns="" id="{48A2F24B-0313-B9AA-2418-FBE9D136E6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75915" y="4314218"/>
            <a:ext cx="117257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14" name="圆角矩形 149">
            <a:extLst>
              <a:ext uri="{FF2B5EF4-FFF2-40B4-BE49-F238E27FC236}">
                <a16:creationId xmlns:a16="http://schemas.microsoft.com/office/drawing/2014/main" xmlns="" id="{4FD121CD-4FB3-17FC-F3CB-DA0F9947C3A6}"/>
              </a:ext>
            </a:extLst>
          </p:cNvPr>
          <p:cNvSpPr/>
          <p:nvPr/>
        </p:nvSpPr>
        <p:spPr>
          <a:xfrm>
            <a:off x="6979304" y="5240595"/>
            <a:ext cx="2164696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5" name="Text Box 16">
            <a:extLst>
              <a:ext uri="{FF2B5EF4-FFF2-40B4-BE49-F238E27FC236}">
                <a16:creationId xmlns:a16="http://schemas.microsoft.com/office/drawing/2014/main" xmlns="" id="{B5479CF4-D63C-C384-AB7F-E12C51E6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759" y="5519869"/>
            <a:ext cx="2131773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圆角矩形 45">
            <a:extLst>
              <a:ext uri="{FF2B5EF4-FFF2-40B4-BE49-F238E27FC236}">
                <a16:creationId xmlns:a16="http://schemas.microsoft.com/office/drawing/2014/main" xmlns="" id="{A6F02873-A0B2-8397-2139-8BEDDC4897AB}"/>
              </a:ext>
            </a:extLst>
          </p:cNvPr>
          <p:cNvSpPr/>
          <p:nvPr/>
        </p:nvSpPr>
        <p:spPr>
          <a:xfrm>
            <a:off x="7218631" y="5034590"/>
            <a:ext cx="1704673" cy="45956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Basilicata</a:t>
            </a:r>
          </a:p>
        </p:txBody>
      </p:sp>
      <p:sp>
        <p:nvSpPr>
          <p:cNvPr id="119" name="圆角矩形 149">
            <a:extLst>
              <a:ext uri="{FF2B5EF4-FFF2-40B4-BE49-F238E27FC236}">
                <a16:creationId xmlns:a16="http://schemas.microsoft.com/office/drawing/2014/main" xmlns="" id="{90393847-4C08-E8D0-19C2-194F585C13AE}"/>
              </a:ext>
            </a:extLst>
          </p:cNvPr>
          <p:cNvSpPr/>
          <p:nvPr/>
        </p:nvSpPr>
        <p:spPr>
          <a:xfrm>
            <a:off x="611560" y="4592524"/>
            <a:ext cx="1869773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20" name="圆角矩形 45">
            <a:extLst>
              <a:ext uri="{FF2B5EF4-FFF2-40B4-BE49-F238E27FC236}">
                <a16:creationId xmlns:a16="http://schemas.microsoft.com/office/drawing/2014/main" xmlns="" id="{5A2D20F7-AB4F-257D-969B-FC28702061E4}"/>
              </a:ext>
            </a:extLst>
          </p:cNvPr>
          <p:cNvSpPr/>
          <p:nvPr/>
        </p:nvSpPr>
        <p:spPr>
          <a:xfrm>
            <a:off x="895829" y="4386088"/>
            <a:ext cx="1704672" cy="4595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Umbria</a:t>
            </a:r>
          </a:p>
        </p:txBody>
      </p:sp>
      <p:sp>
        <p:nvSpPr>
          <p:cNvPr id="121" name="Text Box 16">
            <a:extLst>
              <a:ext uri="{FF2B5EF4-FFF2-40B4-BE49-F238E27FC236}">
                <a16:creationId xmlns:a16="http://schemas.microsoft.com/office/drawing/2014/main" xmlns="" id="{551A2D46-54CA-13DA-9D45-727623BB1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89" y="4871797"/>
            <a:ext cx="2085200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5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Oval 25">
            <a:extLst>
              <a:ext uri="{FF2B5EF4-FFF2-40B4-BE49-F238E27FC236}">
                <a16:creationId xmlns:a16="http://schemas.microsoft.com/office/drawing/2014/main" xmlns="" id="{65FB91BF-05E2-0D1C-0FD0-AD6A0D36ED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1448" y="3927136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9" name="圆角矩形 149">
            <a:extLst>
              <a:ext uri="{FF2B5EF4-FFF2-40B4-BE49-F238E27FC236}">
                <a16:creationId xmlns:a16="http://schemas.microsoft.com/office/drawing/2014/main" xmlns="" id="{05641322-0E29-93A2-1A22-7DA1BEDBCAD1}"/>
              </a:ext>
            </a:extLst>
          </p:cNvPr>
          <p:cNvSpPr/>
          <p:nvPr/>
        </p:nvSpPr>
        <p:spPr>
          <a:xfrm>
            <a:off x="3119005" y="5007205"/>
            <a:ext cx="2273216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60" name="Text Box 16">
            <a:extLst>
              <a:ext uri="{FF2B5EF4-FFF2-40B4-BE49-F238E27FC236}">
                <a16:creationId xmlns:a16="http://schemas.microsoft.com/office/drawing/2014/main" xmlns="" id="{EEC1BAAE-1FFC-FA53-FFE5-D761D9CB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460" y="5286479"/>
            <a:ext cx="2131773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3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1" name="圆角矩形 45">
            <a:extLst>
              <a:ext uri="{FF2B5EF4-FFF2-40B4-BE49-F238E27FC236}">
                <a16:creationId xmlns:a16="http://schemas.microsoft.com/office/drawing/2014/main" xmlns="" id="{F041F09A-F531-A17A-B1CC-315088AB6A3D}"/>
              </a:ext>
            </a:extLst>
          </p:cNvPr>
          <p:cNvSpPr/>
          <p:nvPr/>
        </p:nvSpPr>
        <p:spPr>
          <a:xfrm>
            <a:off x="3412892" y="4731912"/>
            <a:ext cx="1704673" cy="4595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Campania</a:t>
            </a:r>
          </a:p>
        </p:txBody>
      </p:sp>
      <p:sp>
        <p:nvSpPr>
          <p:cNvPr id="162" name="Oval 25">
            <a:extLst>
              <a:ext uri="{FF2B5EF4-FFF2-40B4-BE49-F238E27FC236}">
                <a16:creationId xmlns:a16="http://schemas.microsoft.com/office/drawing/2014/main" xmlns="" id="{CA1FD356-2F65-7A0C-8BCF-3B82183E3C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98793" y="4721605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72" name="肘形连接符 66">
            <a:extLst>
              <a:ext uri="{FF2B5EF4-FFF2-40B4-BE49-F238E27FC236}">
                <a16:creationId xmlns:a16="http://schemas.microsoft.com/office/drawing/2014/main" xmlns="" id="{CA39E92E-118D-AACD-5CBB-DA831C3FAF77}"/>
              </a:ext>
            </a:extLst>
          </p:cNvPr>
          <p:cNvCxnSpPr>
            <a:cxnSpLocks/>
            <a:stCxn id="18" idx="4"/>
          </p:cNvCxnSpPr>
          <p:nvPr/>
        </p:nvCxnSpPr>
        <p:spPr>
          <a:xfrm rot="5400000">
            <a:off x="5102687" y="4722616"/>
            <a:ext cx="195066" cy="209375"/>
          </a:xfrm>
          <a:prstGeom prst="bentConnector2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74" name="圆角矩形 149">
            <a:extLst>
              <a:ext uri="{FF2B5EF4-FFF2-40B4-BE49-F238E27FC236}">
                <a16:creationId xmlns:a16="http://schemas.microsoft.com/office/drawing/2014/main" xmlns="" id="{4A7CA81E-87E0-14A6-3517-74B823049A7A}"/>
              </a:ext>
            </a:extLst>
          </p:cNvPr>
          <p:cNvSpPr/>
          <p:nvPr/>
        </p:nvSpPr>
        <p:spPr>
          <a:xfrm>
            <a:off x="5220072" y="6104691"/>
            <a:ext cx="2273216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75" name="Text Box 16">
            <a:extLst>
              <a:ext uri="{FF2B5EF4-FFF2-40B4-BE49-F238E27FC236}">
                <a16:creationId xmlns:a16="http://schemas.microsoft.com/office/drawing/2014/main" xmlns="" id="{E038A176-5A40-420A-E3D8-8334C2D7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527" y="6383965"/>
            <a:ext cx="2131773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3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圆角矩形 45">
            <a:extLst>
              <a:ext uri="{FF2B5EF4-FFF2-40B4-BE49-F238E27FC236}">
                <a16:creationId xmlns:a16="http://schemas.microsoft.com/office/drawing/2014/main" xmlns="" id="{B0692A8D-788D-A15C-21ED-88DA08C4C323}"/>
              </a:ext>
            </a:extLst>
          </p:cNvPr>
          <p:cNvSpPr/>
          <p:nvPr/>
        </p:nvSpPr>
        <p:spPr>
          <a:xfrm>
            <a:off x="5513959" y="5829398"/>
            <a:ext cx="1704673" cy="459561"/>
          </a:xfrm>
          <a:prstGeom prst="roundRect">
            <a:avLst>
              <a:gd name="adj" fmla="val 50000"/>
            </a:avLst>
          </a:prstGeom>
          <a:solidFill>
            <a:srgbClr val="D884A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Calabria</a:t>
            </a:r>
          </a:p>
        </p:txBody>
      </p:sp>
      <p:sp>
        <p:nvSpPr>
          <p:cNvPr id="177" name="Oval 25">
            <a:extLst>
              <a:ext uri="{FF2B5EF4-FFF2-40B4-BE49-F238E27FC236}">
                <a16:creationId xmlns:a16="http://schemas.microsoft.com/office/drawing/2014/main" xmlns="" id="{D9A3F622-BA95-6518-8C8C-41BB703BD7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90645" y="5294296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79" name="肘形连接符 64">
            <a:extLst>
              <a:ext uri="{FF2B5EF4-FFF2-40B4-BE49-F238E27FC236}">
                <a16:creationId xmlns:a16="http://schemas.microsoft.com/office/drawing/2014/main" xmlns="" id="{196455AB-8137-78BA-B4D3-C9E15D6C9831}"/>
              </a:ext>
            </a:extLst>
          </p:cNvPr>
          <p:cNvCxnSpPr>
            <a:cxnSpLocks/>
            <a:stCxn id="177" idx="2"/>
            <a:endCxn id="175" idx="1"/>
          </p:cNvCxnSpPr>
          <p:nvPr/>
        </p:nvCxnSpPr>
        <p:spPr>
          <a:xfrm rot="10800000" flipV="1">
            <a:off x="5291527" y="5353439"/>
            <a:ext cx="399118" cy="1281235"/>
          </a:xfrm>
          <a:prstGeom prst="bentConnector3">
            <a:avLst>
              <a:gd name="adj1" fmla="val 157276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81" name="圆角矩形 149">
            <a:extLst>
              <a:ext uri="{FF2B5EF4-FFF2-40B4-BE49-F238E27FC236}">
                <a16:creationId xmlns:a16="http://schemas.microsoft.com/office/drawing/2014/main" xmlns="" id="{E0597240-8C9F-DA81-C57F-2C050D3351CD}"/>
              </a:ext>
            </a:extLst>
          </p:cNvPr>
          <p:cNvSpPr/>
          <p:nvPr/>
        </p:nvSpPr>
        <p:spPr>
          <a:xfrm>
            <a:off x="5511459" y="1377520"/>
            <a:ext cx="2156885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83" name="圆角矩形 45">
            <a:extLst>
              <a:ext uri="{FF2B5EF4-FFF2-40B4-BE49-F238E27FC236}">
                <a16:creationId xmlns:a16="http://schemas.microsoft.com/office/drawing/2014/main" xmlns="" id="{8752E75B-507C-88CF-F33C-3A4A8EAF4148}"/>
              </a:ext>
            </a:extLst>
          </p:cNvPr>
          <p:cNvSpPr/>
          <p:nvPr/>
        </p:nvSpPr>
        <p:spPr>
          <a:xfrm>
            <a:off x="5717422" y="1148722"/>
            <a:ext cx="1704673" cy="45956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Veneto</a:t>
            </a:r>
          </a:p>
        </p:txBody>
      </p:sp>
      <p:sp>
        <p:nvSpPr>
          <p:cNvPr id="185" name="圆角矩形 149">
            <a:extLst>
              <a:ext uri="{FF2B5EF4-FFF2-40B4-BE49-F238E27FC236}">
                <a16:creationId xmlns:a16="http://schemas.microsoft.com/office/drawing/2014/main" xmlns="" id="{196002AD-8A3B-54DE-6AE9-80095D19C6C3}"/>
              </a:ext>
            </a:extLst>
          </p:cNvPr>
          <p:cNvSpPr/>
          <p:nvPr/>
        </p:nvSpPr>
        <p:spPr>
          <a:xfrm>
            <a:off x="6519571" y="2361654"/>
            <a:ext cx="2156885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86" name="圆角矩形 45">
            <a:extLst>
              <a:ext uri="{FF2B5EF4-FFF2-40B4-BE49-F238E27FC236}">
                <a16:creationId xmlns:a16="http://schemas.microsoft.com/office/drawing/2014/main" xmlns="" id="{80E8F64F-BC23-38B7-975D-07D550EBA164}"/>
              </a:ext>
            </a:extLst>
          </p:cNvPr>
          <p:cNvSpPr/>
          <p:nvPr/>
        </p:nvSpPr>
        <p:spPr>
          <a:xfrm>
            <a:off x="6725534" y="2132856"/>
            <a:ext cx="1704673" cy="45956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Emilia Romagna</a:t>
            </a:r>
          </a:p>
        </p:txBody>
      </p:sp>
      <p:sp>
        <p:nvSpPr>
          <p:cNvPr id="187" name="Text Box 16">
            <a:extLst>
              <a:ext uri="{FF2B5EF4-FFF2-40B4-BE49-F238E27FC236}">
                <a16:creationId xmlns:a16="http://schemas.microsoft.com/office/drawing/2014/main" xmlns="" id="{8D215FFD-9CE9-B48F-AE7F-BD570083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850" y="2621080"/>
            <a:ext cx="2131773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36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8" name="Oval 25">
            <a:extLst>
              <a:ext uri="{FF2B5EF4-FFF2-40B4-BE49-F238E27FC236}">
                <a16:creationId xmlns:a16="http://schemas.microsoft.com/office/drawing/2014/main" xmlns="" id="{B9D519DE-608A-4B0B-9D0E-155A7DDA5A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05521" y="2815832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90" name="肘形连接符 54">
            <a:extLst>
              <a:ext uri="{FF2B5EF4-FFF2-40B4-BE49-F238E27FC236}">
                <a16:creationId xmlns:a16="http://schemas.microsoft.com/office/drawing/2014/main" xmlns="" id="{D6EB73C3-080D-F939-5ACF-D0EF6F92674B}"/>
              </a:ext>
            </a:extLst>
          </p:cNvPr>
          <p:cNvCxnSpPr>
            <a:cxnSpLocks/>
            <a:stCxn id="188" idx="6"/>
          </p:cNvCxnSpPr>
          <p:nvPr/>
        </p:nvCxnSpPr>
        <p:spPr>
          <a:xfrm flipV="1">
            <a:off x="4222779" y="2596203"/>
            <a:ext cx="2296792" cy="278773"/>
          </a:xfrm>
          <a:prstGeom prst="bentConnector3">
            <a:avLst>
              <a:gd name="adj1" fmla="val 25947"/>
            </a:avLst>
          </a:prstGeom>
          <a:noFill/>
          <a:ln w="9525">
            <a:solidFill>
              <a:schemeClr val="bg2"/>
            </a:solidFill>
            <a:prstDash val="sysDash"/>
            <a:miter lim="800000"/>
            <a:headEnd/>
            <a:tailEnd/>
          </a:ln>
        </p:spPr>
      </p:cxnSp>
      <p:sp>
        <p:nvSpPr>
          <p:cNvPr id="218117" name="Oval 25">
            <a:extLst>
              <a:ext uri="{FF2B5EF4-FFF2-40B4-BE49-F238E27FC236}">
                <a16:creationId xmlns:a16="http://schemas.microsoft.com/office/drawing/2014/main" xmlns="" id="{959F3329-2571-4BC4-6E88-1EE41964EE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7992" y="2274538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8119" name="圆角矩形 149">
            <a:extLst>
              <a:ext uri="{FF2B5EF4-FFF2-40B4-BE49-F238E27FC236}">
                <a16:creationId xmlns:a16="http://schemas.microsoft.com/office/drawing/2014/main" xmlns="" id="{EAEDEED8-5EA6-FD93-52BE-93546D02AA56}"/>
              </a:ext>
            </a:extLst>
          </p:cNvPr>
          <p:cNvSpPr/>
          <p:nvPr/>
        </p:nvSpPr>
        <p:spPr>
          <a:xfrm>
            <a:off x="3297236" y="1216790"/>
            <a:ext cx="2156885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18120" name="圆角矩形 45">
            <a:extLst>
              <a:ext uri="{FF2B5EF4-FFF2-40B4-BE49-F238E27FC236}">
                <a16:creationId xmlns:a16="http://schemas.microsoft.com/office/drawing/2014/main" xmlns="" id="{B885C7B7-4790-8DDB-0868-19009243E14C}"/>
              </a:ext>
            </a:extLst>
          </p:cNvPr>
          <p:cNvSpPr/>
          <p:nvPr/>
        </p:nvSpPr>
        <p:spPr>
          <a:xfrm>
            <a:off x="3523341" y="970250"/>
            <a:ext cx="1704673" cy="459560"/>
          </a:xfrm>
          <a:prstGeom prst="roundRect">
            <a:avLst>
              <a:gd name="adj" fmla="val 50000"/>
            </a:avLst>
          </a:prstGeom>
          <a:solidFill>
            <a:srgbClr val="EF6D79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Friuli Venezia Giulia</a:t>
            </a:r>
          </a:p>
        </p:txBody>
      </p:sp>
      <p:sp>
        <p:nvSpPr>
          <p:cNvPr id="218121" name="Text Box 16">
            <a:extLst>
              <a:ext uri="{FF2B5EF4-FFF2-40B4-BE49-F238E27FC236}">
                <a16:creationId xmlns:a16="http://schemas.microsoft.com/office/drawing/2014/main" xmlns="" id="{B21285A5-29F6-5712-C555-02E4F1BC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487421"/>
            <a:ext cx="2131773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4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8123" name="肘形连接符 58">
            <a:extLst>
              <a:ext uri="{FF2B5EF4-FFF2-40B4-BE49-F238E27FC236}">
                <a16:creationId xmlns:a16="http://schemas.microsoft.com/office/drawing/2014/main" xmlns="" id="{856C53E7-8EB6-3B5E-87B5-B76383B13590}"/>
              </a:ext>
            </a:extLst>
          </p:cNvPr>
          <p:cNvCxnSpPr>
            <a:cxnSpLocks/>
            <a:endCxn id="218120" idx="2"/>
          </p:cNvCxnSpPr>
          <p:nvPr/>
        </p:nvCxnSpPr>
        <p:spPr>
          <a:xfrm rot="16200000" flipV="1">
            <a:off x="4222055" y="1583434"/>
            <a:ext cx="895761" cy="5885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218128" name="Text Box 16">
            <a:extLst>
              <a:ext uri="{FF2B5EF4-FFF2-40B4-BE49-F238E27FC236}">
                <a16:creationId xmlns:a16="http://schemas.microsoft.com/office/drawing/2014/main" xmlns="" id="{1E58B2C6-6E4B-3E47-7437-4753AD3EB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9" y="2946462"/>
            <a:ext cx="2131773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30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8129" name="Oval 25">
            <a:extLst>
              <a:ext uri="{FF2B5EF4-FFF2-40B4-BE49-F238E27FC236}">
                <a16:creationId xmlns:a16="http://schemas.microsoft.com/office/drawing/2014/main" xmlns="" id="{92B422A7-DC3B-1CE6-5725-62C7C399DF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10084" y="2915707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218130" name="肘形连接符 60">
            <a:extLst>
              <a:ext uri="{FF2B5EF4-FFF2-40B4-BE49-F238E27FC236}">
                <a16:creationId xmlns:a16="http://schemas.microsoft.com/office/drawing/2014/main" xmlns="" id="{B5C49211-41AC-556C-3892-1637C15F8AAF}"/>
              </a:ext>
            </a:extLst>
          </p:cNvPr>
          <p:cNvCxnSpPr>
            <a:cxnSpLocks/>
            <a:stCxn id="218162" idx="3"/>
            <a:endCxn id="218129" idx="5"/>
          </p:cNvCxnSpPr>
          <p:nvPr/>
        </p:nvCxnSpPr>
        <p:spPr>
          <a:xfrm flipH="1" flipV="1">
            <a:off x="3110170" y="3016671"/>
            <a:ext cx="48254" cy="986356"/>
          </a:xfrm>
          <a:prstGeom prst="bentConnector4">
            <a:avLst>
              <a:gd name="adj1" fmla="val -473743"/>
              <a:gd name="adj2" fmla="val 67756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218132" name="圆角矩形 149">
            <a:extLst>
              <a:ext uri="{FF2B5EF4-FFF2-40B4-BE49-F238E27FC236}">
                <a16:creationId xmlns:a16="http://schemas.microsoft.com/office/drawing/2014/main" xmlns="" id="{CCAB0DBB-C0F7-A34C-8CDB-DA45F757FBF5}"/>
              </a:ext>
            </a:extLst>
          </p:cNvPr>
          <p:cNvSpPr/>
          <p:nvPr/>
        </p:nvSpPr>
        <p:spPr>
          <a:xfrm>
            <a:off x="4725884" y="2917613"/>
            <a:ext cx="1803332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18133" name="圆角矩形 45">
            <a:extLst>
              <a:ext uri="{FF2B5EF4-FFF2-40B4-BE49-F238E27FC236}">
                <a16:creationId xmlns:a16="http://schemas.microsoft.com/office/drawing/2014/main" xmlns="" id="{EE7EA718-C7BD-3FFB-918C-440434B5567E}"/>
              </a:ext>
            </a:extLst>
          </p:cNvPr>
          <p:cNvSpPr/>
          <p:nvPr/>
        </p:nvSpPr>
        <p:spPr>
          <a:xfrm>
            <a:off x="4808510" y="2732359"/>
            <a:ext cx="1704671" cy="45956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Marche</a:t>
            </a:r>
          </a:p>
        </p:txBody>
      </p:sp>
      <p:sp>
        <p:nvSpPr>
          <p:cNvPr id="218134" name="Text Box 16">
            <a:extLst>
              <a:ext uri="{FF2B5EF4-FFF2-40B4-BE49-F238E27FC236}">
                <a16:creationId xmlns:a16="http://schemas.microsoft.com/office/drawing/2014/main" xmlns="" id="{F597DE7A-1041-9796-257B-CB6A3CF4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776" y="3196832"/>
            <a:ext cx="1817305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1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scuola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8150" name="Oval 25">
            <a:extLst>
              <a:ext uri="{FF2B5EF4-FFF2-40B4-BE49-F238E27FC236}">
                <a16:creationId xmlns:a16="http://schemas.microsoft.com/office/drawing/2014/main" xmlns="" id="{273767F6-9092-CF08-4FC1-B9781CE705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0" y="3235899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218151" name="肘形连接符 54">
            <a:extLst>
              <a:ext uri="{FF2B5EF4-FFF2-40B4-BE49-F238E27FC236}">
                <a16:creationId xmlns:a16="http://schemas.microsoft.com/office/drawing/2014/main" xmlns="" id="{D248E79F-D630-69DE-5B7E-2FDEFF69B36D}"/>
              </a:ext>
            </a:extLst>
          </p:cNvPr>
          <p:cNvCxnSpPr>
            <a:cxnSpLocks/>
          </p:cNvCxnSpPr>
          <p:nvPr/>
        </p:nvCxnSpPr>
        <p:spPr>
          <a:xfrm flipV="1">
            <a:off x="4638116" y="3117096"/>
            <a:ext cx="249876" cy="17504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</p:spPr>
      </p:cxnSp>
      <p:sp>
        <p:nvSpPr>
          <p:cNvPr id="218158" name="圆角矩形 149">
            <a:extLst>
              <a:ext uri="{FF2B5EF4-FFF2-40B4-BE49-F238E27FC236}">
                <a16:creationId xmlns:a16="http://schemas.microsoft.com/office/drawing/2014/main" xmlns="" id="{5A64FACB-D109-BF4A-1E32-DE63420DBE0A}"/>
              </a:ext>
            </a:extLst>
          </p:cNvPr>
          <p:cNvSpPr/>
          <p:nvPr/>
        </p:nvSpPr>
        <p:spPr>
          <a:xfrm>
            <a:off x="467544" y="2649686"/>
            <a:ext cx="2156885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18159" name="圆角矩形 45">
            <a:extLst>
              <a:ext uri="{FF2B5EF4-FFF2-40B4-BE49-F238E27FC236}">
                <a16:creationId xmlns:a16="http://schemas.microsoft.com/office/drawing/2014/main" xmlns="" id="{61E56FE7-DEDC-837D-5483-AC333E7E17BC}"/>
              </a:ext>
            </a:extLst>
          </p:cNvPr>
          <p:cNvSpPr/>
          <p:nvPr/>
        </p:nvSpPr>
        <p:spPr>
          <a:xfrm>
            <a:off x="673507" y="2420888"/>
            <a:ext cx="1704673" cy="45956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 err="1"/>
              <a:t>Lombardia</a:t>
            </a:r>
            <a:endParaRPr lang="en-US" altLang="zh-CN" sz="1200" b="1" kern="0" dirty="0"/>
          </a:p>
        </p:txBody>
      </p:sp>
      <p:sp>
        <p:nvSpPr>
          <p:cNvPr id="218162" name="圆角矩形 149">
            <a:extLst>
              <a:ext uri="{FF2B5EF4-FFF2-40B4-BE49-F238E27FC236}">
                <a16:creationId xmlns:a16="http://schemas.microsoft.com/office/drawing/2014/main" xmlns="" id="{2BC2B722-1B92-BDB6-8503-DE052416C7BD}"/>
              </a:ext>
            </a:extLst>
          </p:cNvPr>
          <p:cNvSpPr/>
          <p:nvPr/>
        </p:nvSpPr>
        <p:spPr>
          <a:xfrm>
            <a:off x="1288651" y="3635436"/>
            <a:ext cx="1869773" cy="73518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defTabSz="913706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18163" name="圆角矩形 45">
            <a:extLst>
              <a:ext uri="{FF2B5EF4-FFF2-40B4-BE49-F238E27FC236}">
                <a16:creationId xmlns:a16="http://schemas.microsoft.com/office/drawing/2014/main" xmlns="" id="{6DA78EC3-E7E3-3854-7ABE-286548813011}"/>
              </a:ext>
            </a:extLst>
          </p:cNvPr>
          <p:cNvSpPr/>
          <p:nvPr/>
        </p:nvSpPr>
        <p:spPr>
          <a:xfrm>
            <a:off x="1343014" y="3420695"/>
            <a:ext cx="1704672" cy="45956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Liguria</a:t>
            </a:r>
          </a:p>
        </p:txBody>
      </p:sp>
      <p:sp>
        <p:nvSpPr>
          <p:cNvPr id="218164" name="Text Box 16">
            <a:extLst>
              <a:ext uri="{FF2B5EF4-FFF2-40B4-BE49-F238E27FC236}">
                <a16:creationId xmlns:a16="http://schemas.microsoft.com/office/drawing/2014/main" xmlns="" id="{FB86E9AA-0B10-B33D-4EAB-98203C06B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680" y="3914709"/>
            <a:ext cx="1498287" cy="501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1200" dirty="0"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CN" sz="1200" dirty="0" err="1">
                <a:latin typeface="Calibri" pitchFamily="34" charset="0"/>
                <a:cs typeface="Calibri" pitchFamily="34" charset="0"/>
              </a:rPr>
              <a:t>scuole</a:t>
            </a:r>
            <a:endParaRPr lang="en-US" altLang="zh-CN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</a:pPr>
            <a:endParaRPr lang="en-US" altLang="zh-CN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8167" name="Oval 25">
            <a:extLst>
              <a:ext uri="{FF2B5EF4-FFF2-40B4-BE49-F238E27FC236}">
                <a16:creationId xmlns:a16="http://schemas.microsoft.com/office/drawing/2014/main" xmlns="" id="{B5FB4EA6-DEBB-B625-38E6-0B67C68C44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60352" y="3548154"/>
            <a:ext cx="117258" cy="11828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218168" name="肘形连接符 60">
            <a:extLst>
              <a:ext uri="{FF2B5EF4-FFF2-40B4-BE49-F238E27FC236}">
                <a16:creationId xmlns:a16="http://schemas.microsoft.com/office/drawing/2014/main" xmlns="" id="{08CD36EF-3AFC-0C19-678F-63F287138B4A}"/>
              </a:ext>
            </a:extLst>
          </p:cNvPr>
          <p:cNvCxnSpPr>
            <a:cxnSpLocks/>
            <a:endCxn id="218167" idx="3"/>
          </p:cNvCxnSpPr>
          <p:nvPr/>
        </p:nvCxnSpPr>
        <p:spPr>
          <a:xfrm flipV="1">
            <a:off x="2075522" y="3649118"/>
            <a:ext cx="2402002" cy="992094"/>
          </a:xfrm>
          <a:prstGeom prst="bentConnector2">
            <a:avLst/>
          </a:prstGeom>
          <a:noFill/>
          <a:ln w="9525">
            <a:solidFill>
              <a:srgbClr val="FFC000"/>
            </a:solidFill>
            <a:prstDash val="sysDash"/>
            <a:miter lim="800000"/>
            <a:headEnd/>
            <a:tailEnd/>
          </a:ln>
        </p:spPr>
      </p:cxnSp>
      <p:cxnSp>
        <p:nvCxnSpPr>
          <p:cNvPr id="218177" name="肘形连接符 60">
            <a:extLst>
              <a:ext uri="{FF2B5EF4-FFF2-40B4-BE49-F238E27FC236}">
                <a16:creationId xmlns:a16="http://schemas.microsoft.com/office/drawing/2014/main" xmlns="" id="{184069D0-7D9D-EACC-3C80-793D8F77BFC1}"/>
              </a:ext>
            </a:extLst>
          </p:cNvPr>
          <p:cNvCxnSpPr>
            <a:cxnSpLocks/>
            <a:stCxn id="88" idx="3"/>
            <a:endCxn id="17" idx="2"/>
          </p:cNvCxnSpPr>
          <p:nvPr/>
        </p:nvCxnSpPr>
        <p:spPr>
          <a:xfrm>
            <a:off x="2604368" y="1996523"/>
            <a:ext cx="1659136" cy="156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</p:spPr>
      </p:cxnSp>
      <p:sp>
        <p:nvSpPr>
          <p:cNvPr id="218181" name="CasellaDiTesto 218180">
            <a:extLst>
              <a:ext uri="{FF2B5EF4-FFF2-40B4-BE49-F238E27FC236}">
                <a16:creationId xmlns:a16="http://schemas.microsoft.com/office/drawing/2014/main" xmlns="" id="{784F8FDF-4070-F2CD-3628-98017EB96ED6}"/>
              </a:ext>
            </a:extLst>
          </p:cNvPr>
          <p:cNvSpPr txBox="1"/>
          <p:nvPr/>
        </p:nvSpPr>
        <p:spPr>
          <a:xfrm>
            <a:off x="183570" y="5519869"/>
            <a:ext cx="146714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/>
              <a:t>Non hanno aderito: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Sardegna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Lazio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Valle D’Aosta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Piemonte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Molise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Toscana</a:t>
            </a:r>
          </a:p>
          <a:p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2173939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913"/>
            <a:ext cx="7344816" cy="649287"/>
          </a:xfrm>
          <a:blipFill dpi="0" rotWithShape="1">
            <a:blip r:embed="rId3" cstate="print">
              <a:alphaModFix amt="42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"Le collaborazioni tra scuole nel contesto di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gemellaggi nazionali."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207118"/>
            <a:ext cx="4536504" cy="4814170"/>
          </a:xfrm>
          <a:gradFill flip="none" rotWithShape="1">
            <a:gsLst>
              <a:gs pos="27586">
                <a:schemeClr val="accent2">
                  <a:lumMod val="45000"/>
                  <a:lumOff val="55000"/>
                  <a:alpha val="43000"/>
                </a:schemeClr>
              </a:gs>
              <a:gs pos="37000">
                <a:schemeClr val="accent2">
                  <a:lumMod val="45000"/>
                  <a:lumOff val="55000"/>
                  <a:alpha val="50000"/>
                </a:schemeClr>
              </a:gs>
              <a:gs pos="83000">
                <a:schemeClr val="accent2">
                  <a:lumMod val="45000"/>
                  <a:lumOff val="55000"/>
                  <a:alpha val="11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just" eaLnBrk="1" hangingPunct="1"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Selezione delle Scuole e Valutazione delle Aspettative</a:t>
            </a:r>
          </a:p>
          <a:p>
            <a:pPr marL="0" indent="0" algn="just" eaLnBrk="1" hangingPunct="1">
              <a:buNone/>
              <a:defRPr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Nella prima fase, sono state suddivise le adesioni in base alla scelta del gemellaggio tra nazionale, regionale o provinciale.</a:t>
            </a:r>
          </a:p>
          <a:p>
            <a:pPr marL="0" indent="0" algn="just" eaLnBrk="1" hangingPunct="1">
              <a:buNone/>
              <a:defRPr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it-IT" sz="2000" dirty="0"/>
              <a:t>Successivamente, sono state suddivise le scuole in base a parametri come il numero di sezioni, la presenza di sezioni primavera e l’attivazione di sezioni omogenee o eterogenee.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B6927E5-2078-DC7E-A0FA-FF348548AF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772815"/>
            <a:ext cx="2862810" cy="265378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4C8E490-5DDA-4099-572E-9D7BF063C3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157192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913"/>
            <a:ext cx="6996137" cy="649287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"Le collaborazioni tra scuole nel contesto di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gemellaggi nazionali."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1" y="908720"/>
            <a:ext cx="4176464" cy="5256882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dirty="0"/>
              <a:t>Nella terza fase, sono state esaminate le risposte fornite nel modulo di adesione dalle scuole, alle domande incluse nel modulo di adesione: </a:t>
            </a:r>
          </a:p>
          <a:p>
            <a:pPr eaLnBrk="1" hangingPunct="1">
              <a:defRPr/>
            </a:pPr>
            <a:endParaRPr lang="it-IT" sz="2000" dirty="0"/>
          </a:p>
          <a:p>
            <a:pPr>
              <a:buFont typeface="+mj-lt"/>
              <a:buAutoNum type="arabicPeriod"/>
            </a:pPr>
            <a:r>
              <a:rPr lang="it-IT" sz="1400" dirty="0"/>
              <a:t>Cosa vi aspettate da questa esperienza?</a:t>
            </a:r>
          </a:p>
          <a:p>
            <a:pPr>
              <a:buFont typeface="+mj-lt"/>
              <a:buAutoNum type="arabicPeriod"/>
            </a:pPr>
            <a:r>
              <a:rPr lang="it-IT" sz="1400" dirty="0"/>
              <a:t>Avete bisogno di un confronto o di instaurare un dialogo?</a:t>
            </a:r>
          </a:p>
          <a:p>
            <a:pPr>
              <a:buFont typeface="+mj-lt"/>
              <a:buAutoNum type="arabicPeriod"/>
            </a:pPr>
            <a:r>
              <a:rPr lang="it-IT" sz="1400" dirty="0"/>
              <a:t>In quali ambiti sentite di poter raccontare la vostra esperienza?</a:t>
            </a:r>
          </a:p>
          <a:p>
            <a:pPr>
              <a:buFont typeface="+mj-lt"/>
              <a:buAutoNum type="arabicPeriod"/>
            </a:pPr>
            <a:r>
              <a:rPr lang="it-IT" sz="1400" dirty="0"/>
              <a:t>Di quale sostegno ritenete di aver bisogno </a:t>
            </a:r>
          </a:p>
          <a:p>
            <a:pPr marL="0" indent="0">
              <a:buNone/>
            </a:pPr>
            <a:r>
              <a:rPr lang="it-IT" sz="1400" dirty="0"/>
              <a:t>       per realizzare l'esperienza?</a:t>
            </a:r>
          </a:p>
          <a:p>
            <a:pPr eaLnBrk="1" hangingPunct="1">
              <a:defRPr/>
            </a:pPr>
            <a:endParaRPr lang="it-IT" sz="2000" dirty="0"/>
          </a:p>
          <a:p>
            <a:pPr eaLnBrk="1" hangingPunct="1">
              <a:defRPr/>
            </a:pPr>
            <a:r>
              <a:rPr lang="it-IT" sz="2000" dirty="0"/>
              <a:t> Al termine dell'esame dei moduli di adesione, si è proceduto all'associazione delle scuole.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548BD6D-A7C1-FCD1-842C-5C0C7A9507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878" y="1628800"/>
            <a:ext cx="3510882" cy="3254534"/>
          </a:xfrm>
          <a:prstGeom prst="rect">
            <a:avLst/>
          </a:prstGeo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E82EACA-3E66-794F-2830-0AF80689FA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1044" y="5238376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345772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320480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54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7 scuole hanno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gemellata con la Lombardia – Emilia Romagna - Friuli Venezia Giulia, Trentino Alto Adige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47 scuole hanno richiesto il gemellaggio provinciale e regionale</a:t>
            </a:r>
            <a:endParaRPr lang="uk-UA" sz="1600" dirty="0"/>
          </a:p>
        </p:txBody>
      </p:sp>
      <p:sp>
        <p:nvSpPr>
          <p:cNvPr id="5" name="圆角矩形 45">
            <a:extLst>
              <a:ext uri="{FF2B5EF4-FFF2-40B4-BE49-F238E27FC236}">
                <a16:creationId xmlns:a16="http://schemas.microsoft.com/office/drawing/2014/main" xmlns="" id="{D54AB04A-B91C-1C84-B37D-7430BF288CD6}"/>
              </a:ext>
            </a:extLst>
          </p:cNvPr>
          <p:cNvSpPr/>
          <p:nvPr/>
        </p:nvSpPr>
        <p:spPr>
          <a:xfrm>
            <a:off x="6444208" y="2204864"/>
            <a:ext cx="1704673" cy="45956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Veneto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AF537074-1042-2577-A032-C1807A83C265}"/>
              </a:ext>
            </a:extLst>
          </p:cNvPr>
          <p:cNvSpPr>
            <a:spLocks/>
          </p:cNvSpPr>
          <p:nvPr/>
        </p:nvSpPr>
        <p:spPr bwMode="auto">
          <a:xfrm>
            <a:off x="6903966" y="3218970"/>
            <a:ext cx="785155" cy="728200"/>
          </a:xfrm>
          <a:custGeom>
            <a:avLst/>
            <a:gdLst>
              <a:gd name="T0" fmla="*/ 760 w 2566"/>
              <a:gd name="T1" fmla="*/ 934 h 2525"/>
              <a:gd name="T2" fmla="*/ 985 w 2566"/>
              <a:gd name="T3" fmla="*/ 801 h 2525"/>
              <a:gd name="T4" fmla="*/ 1180 w 2566"/>
              <a:gd name="T5" fmla="*/ 899 h 2525"/>
              <a:gd name="T6" fmla="*/ 1279 w 2566"/>
              <a:gd name="T7" fmla="*/ 754 h 2525"/>
              <a:gd name="T8" fmla="*/ 1448 w 2566"/>
              <a:gd name="T9" fmla="*/ 696 h 2525"/>
              <a:gd name="T10" fmla="*/ 1546 w 2566"/>
              <a:gd name="T11" fmla="*/ 696 h 2525"/>
              <a:gd name="T12" fmla="*/ 1316 w 2566"/>
              <a:gd name="T13" fmla="*/ 249 h 2525"/>
              <a:gd name="T14" fmla="*/ 1768 w 2566"/>
              <a:gd name="T15" fmla="*/ 0 h 2525"/>
              <a:gd name="T16" fmla="*/ 2011 w 2566"/>
              <a:gd name="T17" fmla="*/ 4 h 2525"/>
              <a:gd name="T18" fmla="*/ 2162 w 2566"/>
              <a:gd name="T19" fmla="*/ 124 h 2525"/>
              <a:gd name="T20" fmla="*/ 2456 w 2566"/>
              <a:gd name="T21" fmla="*/ 139 h 2525"/>
              <a:gd name="T22" fmla="*/ 2251 w 2566"/>
              <a:gd name="T23" fmla="*/ 404 h 2525"/>
              <a:gd name="T24" fmla="*/ 2311 w 2566"/>
              <a:gd name="T25" fmla="*/ 516 h 2525"/>
              <a:gd name="T26" fmla="*/ 2551 w 2566"/>
              <a:gd name="T27" fmla="*/ 574 h 2525"/>
              <a:gd name="T28" fmla="*/ 2566 w 2566"/>
              <a:gd name="T29" fmla="*/ 839 h 2525"/>
              <a:gd name="T30" fmla="*/ 2501 w 2566"/>
              <a:gd name="T31" fmla="*/ 1114 h 2525"/>
              <a:gd name="T32" fmla="*/ 2566 w 2566"/>
              <a:gd name="T33" fmla="*/ 1370 h 2525"/>
              <a:gd name="T34" fmla="*/ 2401 w 2566"/>
              <a:gd name="T35" fmla="*/ 1440 h 2525"/>
              <a:gd name="T36" fmla="*/ 2396 w 2566"/>
              <a:gd name="T37" fmla="*/ 1605 h 2525"/>
              <a:gd name="T38" fmla="*/ 2111 w 2566"/>
              <a:gd name="T39" fmla="*/ 1620 h 2525"/>
              <a:gd name="T40" fmla="*/ 1886 w 2566"/>
              <a:gd name="T41" fmla="*/ 1725 h 2525"/>
              <a:gd name="T42" fmla="*/ 1561 w 2566"/>
              <a:gd name="T43" fmla="*/ 1710 h 2525"/>
              <a:gd name="T44" fmla="*/ 1421 w 2566"/>
              <a:gd name="T45" fmla="*/ 2025 h 2525"/>
              <a:gd name="T46" fmla="*/ 1526 w 2566"/>
              <a:gd name="T47" fmla="*/ 2205 h 2525"/>
              <a:gd name="T48" fmla="*/ 1616 w 2566"/>
              <a:gd name="T49" fmla="*/ 2525 h 2525"/>
              <a:gd name="T50" fmla="*/ 1501 w 2566"/>
              <a:gd name="T51" fmla="*/ 2420 h 2525"/>
              <a:gd name="T52" fmla="*/ 1291 w 2566"/>
              <a:gd name="T53" fmla="*/ 2355 h 2525"/>
              <a:gd name="T54" fmla="*/ 1080 w 2566"/>
              <a:gd name="T55" fmla="*/ 2385 h 2525"/>
              <a:gd name="T56" fmla="*/ 960 w 2566"/>
              <a:gd name="T57" fmla="*/ 2465 h 2525"/>
              <a:gd name="T58" fmla="*/ 810 w 2566"/>
              <a:gd name="T59" fmla="*/ 2355 h 2525"/>
              <a:gd name="T60" fmla="*/ 640 w 2566"/>
              <a:gd name="T61" fmla="*/ 2292 h 2525"/>
              <a:gd name="T62" fmla="*/ 345 w 2566"/>
              <a:gd name="T63" fmla="*/ 2030 h 2525"/>
              <a:gd name="T64" fmla="*/ 100 w 2566"/>
              <a:gd name="T65" fmla="*/ 1760 h 2525"/>
              <a:gd name="T66" fmla="*/ 0 w 2566"/>
              <a:gd name="T67" fmla="*/ 1470 h 2525"/>
              <a:gd name="T68" fmla="*/ 30 w 2566"/>
              <a:gd name="T69" fmla="*/ 1305 h 2525"/>
              <a:gd name="T70" fmla="*/ 195 w 2566"/>
              <a:gd name="T71" fmla="*/ 1069 h 2525"/>
              <a:gd name="T72" fmla="*/ 223 w 2566"/>
              <a:gd name="T73" fmla="*/ 960 h 2525"/>
              <a:gd name="T74" fmla="*/ 340 w 2566"/>
              <a:gd name="T75" fmla="*/ 1018 h 2525"/>
              <a:gd name="T76" fmla="*/ 373 w 2566"/>
              <a:gd name="T77" fmla="*/ 1219 h 2525"/>
              <a:gd name="T78" fmla="*/ 566 w 2566"/>
              <a:gd name="T79" fmla="*/ 1245 h 2525"/>
              <a:gd name="T80" fmla="*/ 677 w 2566"/>
              <a:gd name="T81" fmla="*/ 1065 h 2525"/>
              <a:gd name="T82" fmla="*/ 760 w 2566"/>
              <a:gd name="T83" fmla="*/ 934 h 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6" h="2525">
                <a:moveTo>
                  <a:pt x="760" y="934"/>
                </a:moveTo>
                <a:lnTo>
                  <a:pt x="985" y="801"/>
                </a:lnTo>
                <a:lnTo>
                  <a:pt x="1180" y="899"/>
                </a:lnTo>
                <a:lnTo>
                  <a:pt x="1279" y="754"/>
                </a:lnTo>
                <a:lnTo>
                  <a:pt x="1448" y="696"/>
                </a:lnTo>
                <a:lnTo>
                  <a:pt x="1546" y="696"/>
                </a:lnTo>
                <a:lnTo>
                  <a:pt x="1316" y="249"/>
                </a:lnTo>
                <a:lnTo>
                  <a:pt x="1768" y="0"/>
                </a:lnTo>
                <a:lnTo>
                  <a:pt x="2011" y="4"/>
                </a:lnTo>
                <a:lnTo>
                  <a:pt x="2162" y="124"/>
                </a:lnTo>
                <a:lnTo>
                  <a:pt x="2456" y="139"/>
                </a:lnTo>
                <a:lnTo>
                  <a:pt x="2251" y="404"/>
                </a:lnTo>
                <a:lnTo>
                  <a:pt x="2311" y="516"/>
                </a:lnTo>
                <a:lnTo>
                  <a:pt x="2551" y="574"/>
                </a:lnTo>
                <a:lnTo>
                  <a:pt x="2566" y="839"/>
                </a:lnTo>
                <a:lnTo>
                  <a:pt x="2501" y="1114"/>
                </a:lnTo>
                <a:lnTo>
                  <a:pt x="2566" y="1370"/>
                </a:lnTo>
                <a:lnTo>
                  <a:pt x="2401" y="1440"/>
                </a:lnTo>
                <a:lnTo>
                  <a:pt x="2396" y="1605"/>
                </a:lnTo>
                <a:lnTo>
                  <a:pt x="2111" y="1620"/>
                </a:lnTo>
                <a:lnTo>
                  <a:pt x="1886" y="1725"/>
                </a:lnTo>
                <a:lnTo>
                  <a:pt x="1561" y="1710"/>
                </a:lnTo>
                <a:lnTo>
                  <a:pt x="1421" y="2025"/>
                </a:lnTo>
                <a:lnTo>
                  <a:pt x="1526" y="2205"/>
                </a:lnTo>
                <a:lnTo>
                  <a:pt x="1616" y="2525"/>
                </a:lnTo>
                <a:lnTo>
                  <a:pt x="1501" y="2420"/>
                </a:lnTo>
                <a:lnTo>
                  <a:pt x="1291" y="2355"/>
                </a:lnTo>
                <a:lnTo>
                  <a:pt x="1080" y="2385"/>
                </a:lnTo>
                <a:lnTo>
                  <a:pt x="960" y="2465"/>
                </a:lnTo>
                <a:lnTo>
                  <a:pt x="810" y="2355"/>
                </a:lnTo>
                <a:lnTo>
                  <a:pt x="640" y="2292"/>
                </a:lnTo>
                <a:lnTo>
                  <a:pt x="345" y="2030"/>
                </a:lnTo>
                <a:lnTo>
                  <a:pt x="100" y="1760"/>
                </a:lnTo>
                <a:lnTo>
                  <a:pt x="0" y="1470"/>
                </a:lnTo>
                <a:lnTo>
                  <a:pt x="30" y="1305"/>
                </a:lnTo>
                <a:lnTo>
                  <a:pt x="195" y="1069"/>
                </a:lnTo>
                <a:lnTo>
                  <a:pt x="223" y="960"/>
                </a:lnTo>
                <a:lnTo>
                  <a:pt x="340" y="1018"/>
                </a:lnTo>
                <a:lnTo>
                  <a:pt x="373" y="1219"/>
                </a:lnTo>
                <a:lnTo>
                  <a:pt x="566" y="1245"/>
                </a:lnTo>
                <a:lnTo>
                  <a:pt x="677" y="1065"/>
                </a:lnTo>
                <a:lnTo>
                  <a:pt x="760" y="93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3B7D554-2EFA-F892-0156-A4DDCC8E9E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730" y="5085184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320480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36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4 scuole hanno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gemellate con il Veneto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32 scuole hanno richiesto il gemellaggio provinciale e regionale</a:t>
            </a:r>
            <a:endParaRPr lang="uk-UA" sz="1600" dirty="0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xmlns="" id="{6B575661-0296-8C7A-08E5-90FCBCD27FA4}"/>
              </a:ext>
            </a:extLst>
          </p:cNvPr>
          <p:cNvSpPr>
            <a:spLocks/>
          </p:cNvSpPr>
          <p:nvPr/>
        </p:nvSpPr>
        <p:spPr bwMode="auto">
          <a:xfrm>
            <a:off x="7061275" y="3284984"/>
            <a:ext cx="1033189" cy="666079"/>
          </a:xfrm>
          <a:custGeom>
            <a:avLst/>
            <a:gdLst>
              <a:gd name="T0" fmla="*/ 0 w 3376"/>
              <a:gd name="T1" fmla="*/ 701 h 2310"/>
              <a:gd name="T2" fmla="*/ 86 w 3376"/>
              <a:gd name="T3" fmla="*/ 520 h 2310"/>
              <a:gd name="T4" fmla="*/ 174 w 3376"/>
              <a:gd name="T5" fmla="*/ 512 h 2310"/>
              <a:gd name="T6" fmla="*/ 226 w 3376"/>
              <a:gd name="T7" fmla="*/ 325 h 2310"/>
              <a:gd name="T8" fmla="*/ 222 w 3376"/>
              <a:gd name="T9" fmla="*/ 163 h 2310"/>
              <a:gd name="T10" fmla="*/ 306 w 3376"/>
              <a:gd name="T11" fmla="*/ 0 h 2310"/>
              <a:gd name="T12" fmla="*/ 495 w 3376"/>
              <a:gd name="T13" fmla="*/ 29 h 2310"/>
              <a:gd name="T14" fmla="*/ 660 w 3376"/>
              <a:gd name="T15" fmla="*/ 11 h 2310"/>
              <a:gd name="T16" fmla="*/ 875 w 3376"/>
              <a:gd name="T17" fmla="*/ 70 h 2310"/>
              <a:gd name="T18" fmla="*/ 1007 w 3376"/>
              <a:gd name="T19" fmla="*/ 53 h 2310"/>
              <a:gd name="T20" fmla="*/ 1031 w 3376"/>
              <a:gd name="T21" fmla="*/ 176 h 2310"/>
              <a:gd name="T22" fmla="*/ 1247 w 3376"/>
              <a:gd name="T23" fmla="*/ 212 h 2310"/>
              <a:gd name="T24" fmla="*/ 1395 w 3376"/>
              <a:gd name="T25" fmla="*/ 406 h 2310"/>
              <a:gd name="T26" fmla="*/ 1562 w 3376"/>
              <a:gd name="T27" fmla="*/ 422 h 2310"/>
              <a:gd name="T28" fmla="*/ 1683 w 3376"/>
              <a:gd name="T29" fmla="*/ 316 h 2310"/>
              <a:gd name="T30" fmla="*/ 1864 w 3376"/>
              <a:gd name="T31" fmla="*/ 460 h 2310"/>
              <a:gd name="T32" fmla="*/ 2345 w 3376"/>
              <a:gd name="T33" fmla="*/ 455 h 2310"/>
              <a:gd name="T34" fmla="*/ 2522 w 3376"/>
              <a:gd name="T35" fmla="*/ 521 h 2310"/>
              <a:gd name="T36" fmla="*/ 2669 w 3376"/>
              <a:gd name="T37" fmla="*/ 631 h 2310"/>
              <a:gd name="T38" fmla="*/ 2792 w 3376"/>
              <a:gd name="T39" fmla="*/ 550 h 2310"/>
              <a:gd name="T40" fmla="*/ 3002 w 3376"/>
              <a:gd name="T41" fmla="*/ 521 h 2310"/>
              <a:gd name="T42" fmla="*/ 3212 w 3376"/>
              <a:gd name="T43" fmla="*/ 584 h 2310"/>
              <a:gd name="T44" fmla="*/ 3325 w 3376"/>
              <a:gd name="T45" fmla="*/ 688 h 2310"/>
              <a:gd name="T46" fmla="*/ 3151 w 3376"/>
              <a:gd name="T47" fmla="*/ 850 h 2310"/>
              <a:gd name="T48" fmla="*/ 3161 w 3376"/>
              <a:gd name="T49" fmla="*/ 1015 h 2310"/>
              <a:gd name="T50" fmla="*/ 3041 w 3376"/>
              <a:gd name="T51" fmla="*/ 1060 h 2310"/>
              <a:gd name="T52" fmla="*/ 2881 w 3376"/>
              <a:gd name="T53" fmla="*/ 1000 h 2310"/>
              <a:gd name="T54" fmla="*/ 2801 w 3376"/>
              <a:gd name="T55" fmla="*/ 1105 h 2310"/>
              <a:gd name="T56" fmla="*/ 2906 w 3376"/>
              <a:gd name="T57" fmla="*/ 1156 h 2310"/>
              <a:gd name="T58" fmla="*/ 3046 w 3376"/>
              <a:gd name="T59" fmla="*/ 1171 h 2310"/>
              <a:gd name="T60" fmla="*/ 3121 w 3376"/>
              <a:gd name="T61" fmla="*/ 1120 h 2310"/>
              <a:gd name="T62" fmla="*/ 3131 w 3376"/>
              <a:gd name="T63" fmla="*/ 1366 h 2310"/>
              <a:gd name="T64" fmla="*/ 3221 w 3376"/>
              <a:gd name="T65" fmla="*/ 1696 h 2310"/>
              <a:gd name="T66" fmla="*/ 3376 w 3376"/>
              <a:gd name="T67" fmla="*/ 2051 h 2310"/>
              <a:gd name="T68" fmla="*/ 2996 w 3376"/>
              <a:gd name="T69" fmla="*/ 2126 h 2310"/>
              <a:gd name="T70" fmla="*/ 2908 w 3376"/>
              <a:gd name="T71" fmla="*/ 2310 h 2310"/>
              <a:gd name="T72" fmla="*/ 2809 w 3376"/>
              <a:gd name="T73" fmla="*/ 2272 h 2310"/>
              <a:gd name="T74" fmla="*/ 2630 w 3376"/>
              <a:gd name="T75" fmla="*/ 2162 h 2310"/>
              <a:gd name="T76" fmla="*/ 2546 w 3376"/>
              <a:gd name="T77" fmla="*/ 2034 h 2310"/>
              <a:gd name="T78" fmla="*/ 2576 w 3376"/>
              <a:gd name="T79" fmla="*/ 1709 h 2310"/>
              <a:gd name="T80" fmla="*/ 2242 w 3376"/>
              <a:gd name="T81" fmla="*/ 1583 h 2310"/>
              <a:gd name="T82" fmla="*/ 1940 w 3376"/>
              <a:gd name="T83" fmla="*/ 1672 h 2310"/>
              <a:gd name="T84" fmla="*/ 1772 w 3376"/>
              <a:gd name="T85" fmla="*/ 1678 h 2310"/>
              <a:gd name="T86" fmla="*/ 1433 w 3376"/>
              <a:gd name="T87" fmla="*/ 1539 h 2310"/>
              <a:gd name="T88" fmla="*/ 1007 w 3376"/>
              <a:gd name="T89" fmla="*/ 1226 h 2310"/>
              <a:gd name="T90" fmla="*/ 704 w 3376"/>
              <a:gd name="T91" fmla="*/ 944 h 2310"/>
              <a:gd name="T92" fmla="*/ 511 w 3376"/>
              <a:gd name="T93" fmla="*/ 1080 h 2310"/>
              <a:gd name="T94" fmla="*/ 163 w 3376"/>
              <a:gd name="T95" fmla="*/ 739 h 2310"/>
              <a:gd name="T96" fmla="*/ 0 w 3376"/>
              <a:gd name="T97" fmla="*/ 701 h 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6" h="2310">
                <a:moveTo>
                  <a:pt x="0" y="701"/>
                </a:moveTo>
                <a:lnTo>
                  <a:pt x="86" y="520"/>
                </a:lnTo>
                <a:lnTo>
                  <a:pt x="174" y="512"/>
                </a:lnTo>
                <a:lnTo>
                  <a:pt x="226" y="325"/>
                </a:lnTo>
                <a:lnTo>
                  <a:pt x="222" y="163"/>
                </a:lnTo>
                <a:lnTo>
                  <a:pt x="306" y="0"/>
                </a:lnTo>
                <a:lnTo>
                  <a:pt x="495" y="29"/>
                </a:lnTo>
                <a:lnTo>
                  <a:pt x="660" y="11"/>
                </a:lnTo>
                <a:lnTo>
                  <a:pt x="875" y="70"/>
                </a:lnTo>
                <a:lnTo>
                  <a:pt x="1007" y="53"/>
                </a:lnTo>
                <a:lnTo>
                  <a:pt x="1031" y="176"/>
                </a:lnTo>
                <a:lnTo>
                  <a:pt x="1247" y="212"/>
                </a:lnTo>
                <a:lnTo>
                  <a:pt x="1395" y="406"/>
                </a:lnTo>
                <a:lnTo>
                  <a:pt x="1562" y="422"/>
                </a:lnTo>
                <a:lnTo>
                  <a:pt x="1683" y="316"/>
                </a:lnTo>
                <a:lnTo>
                  <a:pt x="1864" y="460"/>
                </a:lnTo>
                <a:lnTo>
                  <a:pt x="2345" y="455"/>
                </a:lnTo>
                <a:lnTo>
                  <a:pt x="2522" y="521"/>
                </a:lnTo>
                <a:lnTo>
                  <a:pt x="2669" y="631"/>
                </a:lnTo>
                <a:lnTo>
                  <a:pt x="2792" y="550"/>
                </a:lnTo>
                <a:lnTo>
                  <a:pt x="3002" y="521"/>
                </a:lnTo>
                <a:lnTo>
                  <a:pt x="3212" y="584"/>
                </a:lnTo>
                <a:lnTo>
                  <a:pt x="3325" y="688"/>
                </a:lnTo>
                <a:lnTo>
                  <a:pt x="3151" y="850"/>
                </a:lnTo>
                <a:lnTo>
                  <a:pt x="3161" y="1015"/>
                </a:lnTo>
                <a:lnTo>
                  <a:pt x="3041" y="1060"/>
                </a:lnTo>
                <a:lnTo>
                  <a:pt x="2881" y="1000"/>
                </a:lnTo>
                <a:lnTo>
                  <a:pt x="2801" y="1105"/>
                </a:lnTo>
                <a:lnTo>
                  <a:pt x="2906" y="1156"/>
                </a:lnTo>
                <a:lnTo>
                  <a:pt x="3046" y="1171"/>
                </a:lnTo>
                <a:lnTo>
                  <a:pt x="3121" y="1120"/>
                </a:lnTo>
                <a:lnTo>
                  <a:pt x="3131" y="1366"/>
                </a:lnTo>
                <a:lnTo>
                  <a:pt x="3221" y="1696"/>
                </a:lnTo>
                <a:lnTo>
                  <a:pt x="3376" y="2051"/>
                </a:lnTo>
                <a:lnTo>
                  <a:pt x="2996" y="2126"/>
                </a:lnTo>
                <a:lnTo>
                  <a:pt x="2908" y="2310"/>
                </a:lnTo>
                <a:lnTo>
                  <a:pt x="2809" y="2272"/>
                </a:lnTo>
                <a:lnTo>
                  <a:pt x="2630" y="2162"/>
                </a:lnTo>
                <a:lnTo>
                  <a:pt x="2546" y="2034"/>
                </a:lnTo>
                <a:lnTo>
                  <a:pt x="2576" y="1709"/>
                </a:lnTo>
                <a:lnTo>
                  <a:pt x="2242" y="1583"/>
                </a:lnTo>
                <a:lnTo>
                  <a:pt x="1940" y="1672"/>
                </a:lnTo>
                <a:lnTo>
                  <a:pt x="1772" y="1678"/>
                </a:lnTo>
                <a:lnTo>
                  <a:pt x="1433" y="1539"/>
                </a:lnTo>
                <a:lnTo>
                  <a:pt x="1007" y="1226"/>
                </a:lnTo>
                <a:lnTo>
                  <a:pt x="704" y="944"/>
                </a:lnTo>
                <a:lnTo>
                  <a:pt x="511" y="1080"/>
                </a:lnTo>
                <a:lnTo>
                  <a:pt x="163" y="739"/>
                </a:lnTo>
                <a:lnTo>
                  <a:pt x="0" y="70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圆角矩形 45">
            <a:extLst>
              <a:ext uri="{FF2B5EF4-FFF2-40B4-BE49-F238E27FC236}">
                <a16:creationId xmlns:a16="http://schemas.microsoft.com/office/drawing/2014/main" xmlns="" id="{C7BAED91-3B8F-3F04-DA1C-1ED280D00BED}"/>
              </a:ext>
            </a:extLst>
          </p:cNvPr>
          <p:cNvSpPr/>
          <p:nvPr/>
        </p:nvSpPr>
        <p:spPr>
          <a:xfrm>
            <a:off x="6725534" y="2132856"/>
            <a:ext cx="1704673" cy="45956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Emilia Romagna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FFEB991-F15D-B30B-4F4E-9B57E74DFF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1426" y="5157192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014222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30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3 scuole hanno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gemellate con il Veneto – Emilia Romagna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27 scuole hanno richiesto il gemellaggio provinciale e regionale</a:t>
            </a:r>
            <a:endParaRPr lang="uk-UA" sz="1600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xmlns="" id="{A37F4262-A5C0-ECCE-3FF2-D0074C1A8126}"/>
              </a:ext>
            </a:extLst>
          </p:cNvPr>
          <p:cNvSpPr>
            <a:spLocks/>
          </p:cNvSpPr>
          <p:nvPr/>
        </p:nvSpPr>
        <p:spPr bwMode="auto">
          <a:xfrm>
            <a:off x="7236296" y="3429000"/>
            <a:ext cx="880947" cy="750633"/>
          </a:xfrm>
          <a:custGeom>
            <a:avLst/>
            <a:gdLst>
              <a:gd name="T0" fmla="*/ 840 w 2876"/>
              <a:gd name="T1" fmla="*/ 63 h 2606"/>
              <a:gd name="T2" fmla="*/ 830 w 2876"/>
              <a:gd name="T3" fmla="*/ 195 h 2606"/>
              <a:gd name="T4" fmla="*/ 819 w 2876"/>
              <a:gd name="T5" fmla="*/ 300 h 2606"/>
              <a:gd name="T6" fmla="*/ 757 w 2876"/>
              <a:gd name="T7" fmla="*/ 473 h 2606"/>
              <a:gd name="T8" fmla="*/ 550 w 2876"/>
              <a:gd name="T9" fmla="*/ 612 h 2606"/>
              <a:gd name="T10" fmla="*/ 561 w 2876"/>
              <a:gd name="T11" fmla="*/ 842 h 2606"/>
              <a:gd name="T12" fmla="*/ 490 w 2876"/>
              <a:gd name="T13" fmla="*/ 902 h 2606"/>
              <a:gd name="T14" fmla="*/ 409 w 2876"/>
              <a:gd name="T15" fmla="*/ 890 h 2606"/>
              <a:gd name="T16" fmla="*/ 370 w 2876"/>
              <a:gd name="T17" fmla="*/ 698 h 2606"/>
              <a:gd name="T18" fmla="*/ 275 w 2876"/>
              <a:gd name="T19" fmla="*/ 825 h 2606"/>
              <a:gd name="T20" fmla="*/ 230 w 2876"/>
              <a:gd name="T21" fmla="*/ 1140 h 2606"/>
              <a:gd name="T22" fmla="*/ 305 w 2876"/>
              <a:gd name="T23" fmla="*/ 1336 h 2606"/>
              <a:gd name="T24" fmla="*/ 345 w 2876"/>
              <a:gd name="T25" fmla="*/ 1636 h 2606"/>
              <a:gd name="T26" fmla="*/ 225 w 2876"/>
              <a:gd name="T27" fmla="*/ 1681 h 2606"/>
              <a:gd name="T28" fmla="*/ 75 w 2876"/>
              <a:gd name="T29" fmla="*/ 1576 h 2606"/>
              <a:gd name="T30" fmla="*/ 0 w 2876"/>
              <a:gd name="T31" fmla="*/ 1696 h 2606"/>
              <a:gd name="T32" fmla="*/ 20 w 2876"/>
              <a:gd name="T33" fmla="*/ 1811 h 2606"/>
              <a:gd name="T34" fmla="*/ 65 w 2876"/>
              <a:gd name="T35" fmla="*/ 2071 h 2606"/>
              <a:gd name="T36" fmla="*/ 315 w 2876"/>
              <a:gd name="T37" fmla="*/ 2081 h 2606"/>
              <a:gd name="T38" fmla="*/ 395 w 2876"/>
              <a:gd name="T39" fmla="*/ 2206 h 2606"/>
              <a:gd name="T40" fmla="*/ 540 w 2876"/>
              <a:gd name="T41" fmla="*/ 2441 h 2606"/>
              <a:gd name="T42" fmla="*/ 618 w 2876"/>
              <a:gd name="T43" fmla="*/ 2606 h 2606"/>
              <a:gd name="T44" fmla="*/ 705 w 2876"/>
              <a:gd name="T45" fmla="*/ 2596 h 2606"/>
              <a:gd name="T46" fmla="*/ 755 w 2876"/>
              <a:gd name="T47" fmla="*/ 2416 h 2606"/>
              <a:gd name="T48" fmla="*/ 750 w 2876"/>
              <a:gd name="T49" fmla="*/ 2251 h 2606"/>
              <a:gd name="T50" fmla="*/ 835 w 2876"/>
              <a:gd name="T51" fmla="*/ 2086 h 2606"/>
              <a:gd name="T52" fmla="*/ 1025 w 2876"/>
              <a:gd name="T53" fmla="*/ 2116 h 2606"/>
              <a:gd name="T54" fmla="*/ 1190 w 2876"/>
              <a:gd name="T55" fmla="*/ 2096 h 2606"/>
              <a:gd name="T56" fmla="*/ 1400 w 2876"/>
              <a:gd name="T57" fmla="*/ 2156 h 2606"/>
              <a:gd name="T58" fmla="*/ 1536 w 2876"/>
              <a:gd name="T59" fmla="*/ 2141 h 2606"/>
              <a:gd name="T60" fmla="*/ 1561 w 2876"/>
              <a:gd name="T61" fmla="*/ 2261 h 2606"/>
              <a:gd name="T62" fmla="*/ 1776 w 2876"/>
              <a:gd name="T63" fmla="*/ 2296 h 2606"/>
              <a:gd name="T64" fmla="*/ 1921 w 2876"/>
              <a:gd name="T65" fmla="*/ 2491 h 2606"/>
              <a:gd name="T66" fmla="*/ 2091 w 2876"/>
              <a:gd name="T67" fmla="*/ 2506 h 2606"/>
              <a:gd name="T68" fmla="*/ 2211 w 2876"/>
              <a:gd name="T69" fmla="*/ 2401 h 2606"/>
              <a:gd name="T70" fmla="*/ 2391 w 2876"/>
              <a:gd name="T71" fmla="*/ 2546 h 2606"/>
              <a:gd name="T72" fmla="*/ 2876 w 2876"/>
              <a:gd name="T73" fmla="*/ 2541 h 2606"/>
              <a:gd name="T74" fmla="*/ 2595 w 2876"/>
              <a:gd name="T75" fmla="*/ 2292 h 2606"/>
              <a:gd name="T76" fmla="*/ 2340 w 2876"/>
              <a:gd name="T77" fmla="*/ 2013 h 2606"/>
              <a:gd name="T78" fmla="*/ 2239 w 2876"/>
              <a:gd name="T79" fmla="*/ 1719 h 2606"/>
              <a:gd name="T80" fmla="*/ 2271 w 2876"/>
              <a:gd name="T81" fmla="*/ 1556 h 2606"/>
              <a:gd name="T82" fmla="*/ 2436 w 2876"/>
              <a:gd name="T83" fmla="*/ 1321 h 2606"/>
              <a:gd name="T84" fmla="*/ 2463 w 2876"/>
              <a:gd name="T85" fmla="*/ 1212 h 2606"/>
              <a:gd name="T86" fmla="*/ 2269 w 2876"/>
              <a:gd name="T87" fmla="*/ 1316 h 2606"/>
              <a:gd name="T88" fmla="*/ 2176 w 2876"/>
              <a:gd name="T89" fmla="*/ 1181 h 2606"/>
              <a:gd name="T90" fmla="*/ 2182 w 2876"/>
              <a:gd name="T91" fmla="*/ 944 h 2606"/>
              <a:gd name="T92" fmla="*/ 2311 w 2876"/>
              <a:gd name="T93" fmla="*/ 728 h 2606"/>
              <a:gd name="T94" fmla="*/ 2406 w 2876"/>
              <a:gd name="T95" fmla="*/ 416 h 2606"/>
              <a:gd name="T96" fmla="*/ 2413 w 2876"/>
              <a:gd name="T97" fmla="*/ 266 h 2606"/>
              <a:gd name="T98" fmla="*/ 2080 w 2876"/>
              <a:gd name="T99" fmla="*/ 93 h 2606"/>
              <a:gd name="T100" fmla="*/ 1821 w 2876"/>
              <a:gd name="T101" fmla="*/ 25 h 2606"/>
              <a:gd name="T102" fmla="*/ 1741 w 2876"/>
              <a:gd name="T103" fmla="*/ 220 h 2606"/>
              <a:gd name="T104" fmla="*/ 1776 w 2876"/>
              <a:gd name="T105" fmla="*/ 435 h 2606"/>
              <a:gd name="T106" fmla="*/ 1741 w 2876"/>
              <a:gd name="T107" fmla="*/ 490 h 2606"/>
              <a:gd name="T108" fmla="*/ 1560 w 2876"/>
              <a:gd name="T109" fmla="*/ 383 h 2606"/>
              <a:gd name="T110" fmla="*/ 1380 w 2876"/>
              <a:gd name="T111" fmla="*/ 261 h 2606"/>
              <a:gd name="T112" fmla="*/ 1239 w 2876"/>
              <a:gd name="T113" fmla="*/ 338 h 2606"/>
              <a:gd name="T114" fmla="*/ 1100 w 2876"/>
              <a:gd name="T115" fmla="*/ 300 h 2606"/>
              <a:gd name="T116" fmla="*/ 1010 w 2876"/>
              <a:gd name="T117" fmla="*/ 0 h 2606"/>
              <a:gd name="T118" fmla="*/ 903 w 2876"/>
              <a:gd name="T119" fmla="*/ 0 h 2606"/>
              <a:gd name="T120" fmla="*/ 840 w 2876"/>
              <a:gd name="T121" fmla="*/ 63 h 2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76" h="2606">
                <a:moveTo>
                  <a:pt x="840" y="63"/>
                </a:moveTo>
                <a:lnTo>
                  <a:pt x="830" y="195"/>
                </a:lnTo>
                <a:lnTo>
                  <a:pt x="819" y="300"/>
                </a:lnTo>
                <a:lnTo>
                  <a:pt x="757" y="473"/>
                </a:lnTo>
                <a:lnTo>
                  <a:pt x="550" y="612"/>
                </a:lnTo>
                <a:lnTo>
                  <a:pt x="561" y="842"/>
                </a:lnTo>
                <a:lnTo>
                  <a:pt x="490" y="902"/>
                </a:lnTo>
                <a:lnTo>
                  <a:pt x="409" y="890"/>
                </a:lnTo>
                <a:lnTo>
                  <a:pt x="370" y="698"/>
                </a:lnTo>
                <a:lnTo>
                  <a:pt x="275" y="825"/>
                </a:lnTo>
                <a:lnTo>
                  <a:pt x="230" y="1140"/>
                </a:lnTo>
                <a:lnTo>
                  <a:pt x="305" y="1336"/>
                </a:lnTo>
                <a:lnTo>
                  <a:pt x="345" y="1636"/>
                </a:lnTo>
                <a:lnTo>
                  <a:pt x="225" y="1681"/>
                </a:lnTo>
                <a:lnTo>
                  <a:pt x="75" y="1576"/>
                </a:lnTo>
                <a:lnTo>
                  <a:pt x="0" y="1696"/>
                </a:lnTo>
                <a:lnTo>
                  <a:pt x="20" y="1811"/>
                </a:lnTo>
                <a:lnTo>
                  <a:pt x="65" y="2071"/>
                </a:lnTo>
                <a:lnTo>
                  <a:pt x="315" y="2081"/>
                </a:lnTo>
                <a:lnTo>
                  <a:pt x="395" y="2206"/>
                </a:lnTo>
                <a:lnTo>
                  <a:pt x="540" y="2441"/>
                </a:lnTo>
                <a:lnTo>
                  <a:pt x="618" y="2606"/>
                </a:lnTo>
                <a:lnTo>
                  <a:pt x="705" y="2596"/>
                </a:lnTo>
                <a:lnTo>
                  <a:pt x="755" y="2416"/>
                </a:lnTo>
                <a:lnTo>
                  <a:pt x="750" y="2251"/>
                </a:lnTo>
                <a:lnTo>
                  <a:pt x="835" y="2086"/>
                </a:lnTo>
                <a:lnTo>
                  <a:pt x="1025" y="2116"/>
                </a:lnTo>
                <a:lnTo>
                  <a:pt x="1190" y="2096"/>
                </a:lnTo>
                <a:lnTo>
                  <a:pt x="1400" y="2156"/>
                </a:lnTo>
                <a:lnTo>
                  <a:pt x="1536" y="2141"/>
                </a:lnTo>
                <a:lnTo>
                  <a:pt x="1561" y="2261"/>
                </a:lnTo>
                <a:lnTo>
                  <a:pt x="1776" y="2296"/>
                </a:lnTo>
                <a:lnTo>
                  <a:pt x="1921" y="2491"/>
                </a:lnTo>
                <a:lnTo>
                  <a:pt x="2091" y="2506"/>
                </a:lnTo>
                <a:lnTo>
                  <a:pt x="2211" y="2401"/>
                </a:lnTo>
                <a:lnTo>
                  <a:pt x="2391" y="2546"/>
                </a:lnTo>
                <a:lnTo>
                  <a:pt x="2876" y="2541"/>
                </a:lnTo>
                <a:lnTo>
                  <a:pt x="2595" y="2292"/>
                </a:lnTo>
                <a:lnTo>
                  <a:pt x="2340" y="2013"/>
                </a:lnTo>
                <a:lnTo>
                  <a:pt x="2239" y="1719"/>
                </a:lnTo>
                <a:lnTo>
                  <a:pt x="2271" y="1556"/>
                </a:lnTo>
                <a:lnTo>
                  <a:pt x="2436" y="1321"/>
                </a:lnTo>
                <a:lnTo>
                  <a:pt x="2463" y="1212"/>
                </a:lnTo>
                <a:lnTo>
                  <a:pt x="2269" y="1316"/>
                </a:lnTo>
                <a:lnTo>
                  <a:pt x="2176" y="1181"/>
                </a:lnTo>
                <a:lnTo>
                  <a:pt x="2182" y="944"/>
                </a:lnTo>
                <a:lnTo>
                  <a:pt x="2311" y="728"/>
                </a:lnTo>
                <a:lnTo>
                  <a:pt x="2406" y="416"/>
                </a:lnTo>
                <a:lnTo>
                  <a:pt x="2413" y="266"/>
                </a:lnTo>
                <a:lnTo>
                  <a:pt x="2080" y="93"/>
                </a:lnTo>
                <a:lnTo>
                  <a:pt x="1821" y="25"/>
                </a:lnTo>
                <a:lnTo>
                  <a:pt x="1741" y="220"/>
                </a:lnTo>
                <a:lnTo>
                  <a:pt x="1776" y="435"/>
                </a:lnTo>
                <a:lnTo>
                  <a:pt x="1741" y="490"/>
                </a:lnTo>
                <a:lnTo>
                  <a:pt x="1560" y="383"/>
                </a:lnTo>
                <a:lnTo>
                  <a:pt x="1380" y="261"/>
                </a:lnTo>
                <a:lnTo>
                  <a:pt x="1239" y="338"/>
                </a:lnTo>
                <a:lnTo>
                  <a:pt x="1100" y="300"/>
                </a:lnTo>
                <a:lnTo>
                  <a:pt x="1010" y="0"/>
                </a:lnTo>
                <a:lnTo>
                  <a:pt x="903" y="0"/>
                </a:lnTo>
                <a:lnTo>
                  <a:pt x="840" y="6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 b="1" kern="0">
              <a:solidFill>
                <a:srgbClr val="000000"/>
              </a:solidFill>
            </a:endParaRPr>
          </a:p>
        </p:txBody>
      </p:sp>
      <p:sp>
        <p:nvSpPr>
          <p:cNvPr id="6" name="圆角矩形 45">
            <a:extLst>
              <a:ext uri="{FF2B5EF4-FFF2-40B4-BE49-F238E27FC236}">
                <a16:creationId xmlns:a16="http://schemas.microsoft.com/office/drawing/2014/main" xmlns="" id="{24E60C41-E5DA-D08F-2A33-9DAB25B1F6F4}"/>
              </a:ext>
            </a:extLst>
          </p:cNvPr>
          <p:cNvSpPr/>
          <p:nvPr/>
        </p:nvSpPr>
        <p:spPr>
          <a:xfrm>
            <a:off x="6876256" y="2348880"/>
            <a:ext cx="1704673" cy="45956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 err="1"/>
              <a:t>Lombardia</a:t>
            </a:r>
            <a:endParaRPr lang="en-US" altLang="zh-CN" sz="1200" b="1" kern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AAF19F9-7942-76E2-0A6C-3E27DEE66D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2148" y="5157192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708438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19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7 scuole hanno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gemellate con  Puglia – Campania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12 scuole hanno richiesto il gemellaggio provinciale e regionale</a:t>
            </a:r>
            <a:endParaRPr lang="uk-UA" sz="1600" dirty="0"/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xmlns="" id="{E29FF92F-D733-88EC-0744-3C3A21867407}"/>
              </a:ext>
            </a:extLst>
          </p:cNvPr>
          <p:cNvSpPr>
            <a:spLocks/>
          </p:cNvSpPr>
          <p:nvPr/>
        </p:nvSpPr>
        <p:spPr bwMode="auto">
          <a:xfrm>
            <a:off x="7596336" y="3429000"/>
            <a:ext cx="595281" cy="529758"/>
          </a:xfrm>
          <a:custGeom>
            <a:avLst/>
            <a:gdLst>
              <a:gd name="T0" fmla="*/ 1945 w 1945"/>
              <a:gd name="T1" fmla="*/ 1404 h 1841"/>
              <a:gd name="T2" fmla="*/ 1786 w 1945"/>
              <a:gd name="T3" fmla="*/ 1242 h 1841"/>
              <a:gd name="T4" fmla="*/ 1246 w 1945"/>
              <a:gd name="T5" fmla="*/ 692 h 1841"/>
              <a:gd name="T6" fmla="*/ 1081 w 1945"/>
              <a:gd name="T7" fmla="*/ 222 h 1841"/>
              <a:gd name="T8" fmla="*/ 1035 w 1945"/>
              <a:gd name="T9" fmla="*/ 0 h 1841"/>
              <a:gd name="T10" fmla="*/ 916 w 1945"/>
              <a:gd name="T11" fmla="*/ 47 h 1841"/>
              <a:gd name="T12" fmla="*/ 751 w 1945"/>
              <a:gd name="T13" fmla="*/ 72 h 1841"/>
              <a:gd name="T14" fmla="*/ 516 w 1945"/>
              <a:gd name="T15" fmla="*/ 252 h 1841"/>
              <a:gd name="T16" fmla="*/ 501 w 1945"/>
              <a:gd name="T17" fmla="*/ 372 h 1841"/>
              <a:gd name="T18" fmla="*/ 346 w 1945"/>
              <a:gd name="T19" fmla="*/ 362 h 1841"/>
              <a:gd name="T20" fmla="*/ 231 w 1945"/>
              <a:gd name="T21" fmla="*/ 392 h 1841"/>
              <a:gd name="T22" fmla="*/ 216 w 1945"/>
              <a:gd name="T23" fmla="*/ 602 h 1841"/>
              <a:gd name="T24" fmla="*/ 256 w 1945"/>
              <a:gd name="T25" fmla="*/ 807 h 1841"/>
              <a:gd name="T26" fmla="*/ 366 w 1945"/>
              <a:gd name="T27" fmla="*/ 916 h 1841"/>
              <a:gd name="T28" fmla="*/ 352 w 1945"/>
              <a:gd name="T29" fmla="*/ 1001 h 1841"/>
              <a:gd name="T30" fmla="*/ 91 w 1945"/>
              <a:gd name="T31" fmla="*/ 941 h 1841"/>
              <a:gd name="T32" fmla="*/ 0 w 1945"/>
              <a:gd name="T33" fmla="*/ 1107 h 1841"/>
              <a:gd name="T34" fmla="*/ 258 w 1945"/>
              <a:gd name="T35" fmla="*/ 1280 h 1841"/>
              <a:gd name="T36" fmla="*/ 393 w 1945"/>
              <a:gd name="T37" fmla="*/ 1400 h 1841"/>
              <a:gd name="T38" fmla="*/ 439 w 1945"/>
              <a:gd name="T39" fmla="*/ 1541 h 1841"/>
              <a:gd name="T40" fmla="*/ 690 w 1945"/>
              <a:gd name="T41" fmla="*/ 1547 h 1841"/>
              <a:gd name="T42" fmla="*/ 1008 w 1945"/>
              <a:gd name="T43" fmla="*/ 1757 h 1841"/>
              <a:gd name="T44" fmla="*/ 1027 w 1945"/>
              <a:gd name="T45" fmla="*/ 1841 h 1841"/>
              <a:gd name="T46" fmla="*/ 1236 w 1945"/>
              <a:gd name="T47" fmla="*/ 1707 h 1841"/>
              <a:gd name="T48" fmla="*/ 1262 w 1945"/>
              <a:gd name="T49" fmla="*/ 1547 h 1841"/>
              <a:gd name="T50" fmla="*/ 1416 w 1945"/>
              <a:gd name="T51" fmla="*/ 1512 h 1841"/>
              <a:gd name="T52" fmla="*/ 1531 w 1945"/>
              <a:gd name="T53" fmla="*/ 1562 h 1841"/>
              <a:gd name="T54" fmla="*/ 1711 w 1945"/>
              <a:gd name="T55" fmla="*/ 1547 h 1841"/>
              <a:gd name="T56" fmla="*/ 1945 w 1945"/>
              <a:gd name="T57" fmla="*/ 1404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45" h="1841">
                <a:moveTo>
                  <a:pt x="1945" y="1404"/>
                </a:moveTo>
                <a:lnTo>
                  <a:pt x="1786" y="1242"/>
                </a:lnTo>
                <a:lnTo>
                  <a:pt x="1246" y="692"/>
                </a:lnTo>
                <a:lnTo>
                  <a:pt x="1081" y="222"/>
                </a:lnTo>
                <a:lnTo>
                  <a:pt x="1035" y="0"/>
                </a:lnTo>
                <a:lnTo>
                  <a:pt x="916" y="47"/>
                </a:lnTo>
                <a:lnTo>
                  <a:pt x="751" y="72"/>
                </a:lnTo>
                <a:lnTo>
                  <a:pt x="516" y="252"/>
                </a:lnTo>
                <a:lnTo>
                  <a:pt x="501" y="372"/>
                </a:lnTo>
                <a:lnTo>
                  <a:pt x="346" y="362"/>
                </a:lnTo>
                <a:lnTo>
                  <a:pt x="231" y="392"/>
                </a:lnTo>
                <a:lnTo>
                  <a:pt x="216" y="602"/>
                </a:lnTo>
                <a:lnTo>
                  <a:pt x="256" y="807"/>
                </a:lnTo>
                <a:lnTo>
                  <a:pt x="366" y="916"/>
                </a:lnTo>
                <a:lnTo>
                  <a:pt x="352" y="1001"/>
                </a:lnTo>
                <a:lnTo>
                  <a:pt x="91" y="941"/>
                </a:lnTo>
                <a:lnTo>
                  <a:pt x="0" y="1107"/>
                </a:lnTo>
                <a:lnTo>
                  <a:pt x="258" y="1280"/>
                </a:lnTo>
                <a:lnTo>
                  <a:pt x="393" y="1400"/>
                </a:lnTo>
                <a:lnTo>
                  <a:pt x="439" y="1541"/>
                </a:lnTo>
                <a:lnTo>
                  <a:pt x="690" y="1547"/>
                </a:lnTo>
                <a:lnTo>
                  <a:pt x="1008" y="1757"/>
                </a:lnTo>
                <a:lnTo>
                  <a:pt x="1027" y="1841"/>
                </a:lnTo>
                <a:lnTo>
                  <a:pt x="1236" y="1707"/>
                </a:lnTo>
                <a:lnTo>
                  <a:pt x="1262" y="1547"/>
                </a:lnTo>
                <a:lnTo>
                  <a:pt x="1416" y="1512"/>
                </a:lnTo>
                <a:lnTo>
                  <a:pt x="1531" y="1562"/>
                </a:lnTo>
                <a:lnTo>
                  <a:pt x="1711" y="1547"/>
                </a:lnTo>
                <a:lnTo>
                  <a:pt x="1945" y="1404"/>
                </a:lnTo>
                <a:close/>
              </a:path>
            </a:pathLst>
          </a:custGeom>
          <a:solidFill>
            <a:srgbClr val="7030A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>
              <a:solidFill>
                <a:sysClr val="windowText" lastClr="0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0A678C4-1E7A-B553-245D-7F5C06E27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497606"/>
            <a:ext cx="1743607" cy="5121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BB6B4B4-3FAA-4CA6-18F2-0E2D99D143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668" y="5013176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045552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813"/>
            <a:ext cx="4536504" cy="649287"/>
          </a:xfrm>
        </p:spPr>
        <p:txBody>
          <a:bodyPr/>
          <a:lstStyle/>
          <a:p>
            <a:pPr eaLnBrk="1" hangingPunct="1"/>
            <a:r>
              <a:rPr lang="en-US" sz="3200" dirty="0" err="1"/>
              <a:t>Dettaglio</a:t>
            </a:r>
            <a:r>
              <a:rPr lang="en-US" sz="3200" dirty="0"/>
              <a:t> </a:t>
            </a:r>
            <a:r>
              <a:rPr lang="en-US" sz="3200" dirty="0" err="1"/>
              <a:t>scuole</a:t>
            </a:r>
            <a:endParaRPr lang="uk-UA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4896544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000" dirty="0"/>
              <a:t>Hanno aderito 14 scuole di cui:</a:t>
            </a:r>
          </a:p>
          <a:p>
            <a:pPr lvl="1">
              <a:lnSpc>
                <a:spcPct val="150000"/>
              </a:lnSpc>
            </a:pPr>
            <a:r>
              <a:rPr lang="it-IT" sz="1600" dirty="0"/>
              <a:t>4 scuole hanno richiesto il gemellaggio nazionale</a:t>
            </a:r>
          </a:p>
          <a:p>
            <a:pPr lvl="3">
              <a:lnSpc>
                <a:spcPct val="150000"/>
              </a:lnSpc>
            </a:pPr>
            <a:r>
              <a:rPr lang="it-IT" sz="1200" dirty="0"/>
              <a:t>gemellate con  Abruzzo - Calabria – Basilicata</a:t>
            </a:r>
          </a:p>
          <a:p>
            <a:pPr lvl="1" algn="just">
              <a:lnSpc>
                <a:spcPct val="150000"/>
              </a:lnSpc>
            </a:pPr>
            <a:r>
              <a:rPr lang="it-IT" sz="1600" dirty="0"/>
              <a:t>10 scuole hanno richiesto il gemellaggio provinciale e regionale</a:t>
            </a:r>
            <a:r>
              <a:rPr lang="it-IT" sz="1600" b="0" dirty="0"/>
              <a:t> (a queste scuole si assoceranno le scuole dell’Abruzzo che hanno richiesto il gemellaggio nazionale, e si attiverà una sperimentazione del gemellaggio con tre scuole)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uk-UA" sz="1600" dirty="0"/>
          </a:p>
        </p:txBody>
      </p:sp>
      <p:sp>
        <p:nvSpPr>
          <p:cNvPr id="3" name="圆角矩形 45">
            <a:extLst>
              <a:ext uri="{FF2B5EF4-FFF2-40B4-BE49-F238E27FC236}">
                <a16:creationId xmlns:a16="http://schemas.microsoft.com/office/drawing/2014/main" xmlns="" id="{AB02A1A7-F711-F9D5-34BF-D346E40A0436}"/>
              </a:ext>
            </a:extLst>
          </p:cNvPr>
          <p:cNvSpPr/>
          <p:nvPr/>
        </p:nvSpPr>
        <p:spPr>
          <a:xfrm>
            <a:off x="7041640" y="2204864"/>
            <a:ext cx="1704671" cy="459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/>
              <a:t>Puglia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FF9FD80C-4250-1084-B45E-47E454DBBB24}"/>
              </a:ext>
            </a:extLst>
          </p:cNvPr>
          <p:cNvSpPr>
            <a:spLocks/>
          </p:cNvSpPr>
          <p:nvPr/>
        </p:nvSpPr>
        <p:spPr bwMode="auto">
          <a:xfrm>
            <a:off x="7598513" y="3239324"/>
            <a:ext cx="1147798" cy="954253"/>
          </a:xfrm>
          <a:custGeom>
            <a:avLst/>
            <a:gdLst>
              <a:gd name="T0" fmla="*/ 330 w 3751"/>
              <a:gd name="T1" fmla="*/ 0 h 3310"/>
              <a:gd name="T2" fmla="*/ 195 w 3751"/>
              <a:gd name="T3" fmla="*/ 160 h 3310"/>
              <a:gd name="T4" fmla="*/ 0 w 3751"/>
              <a:gd name="T5" fmla="*/ 240 h 3310"/>
              <a:gd name="T6" fmla="*/ 0 w 3751"/>
              <a:gd name="T7" fmla="*/ 460 h 3310"/>
              <a:gd name="T8" fmla="*/ 141 w 3751"/>
              <a:gd name="T9" fmla="*/ 616 h 3310"/>
              <a:gd name="T10" fmla="*/ 140 w 3751"/>
              <a:gd name="T11" fmla="*/ 720 h 3310"/>
              <a:gd name="T12" fmla="*/ 590 w 3751"/>
              <a:gd name="T13" fmla="*/ 1120 h 3310"/>
              <a:gd name="T14" fmla="*/ 855 w 3751"/>
              <a:gd name="T15" fmla="*/ 1090 h 3310"/>
              <a:gd name="T16" fmla="*/ 995 w 3751"/>
              <a:gd name="T17" fmla="*/ 1035 h 3310"/>
              <a:gd name="T18" fmla="*/ 1035 w 3751"/>
              <a:gd name="T19" fmla="*/ 1140 h 3310"/>
              <a:gd name="T20" fmla="*/ 1130 w 3751"/>
              <a:gd name="T21" fmla="*/ 1225 h 3310"/>
              <a:gd name="T22" fmla="*/ 1175 w 3751"/>
              <a:gd name="T23" fmla="*/ 1390 h 3310"/>
              <a:gd name="T24" fmla="*/ 1335 w 3751"/>
              <a:gd name="T25" fmla="*/ 1405 h 3310"/>
              <a:gd name="T26" fmla="*/ 1370 w 3751"/>
              <a:gd name="T27" fmla="*/ 1515 h 3310"/>
              <a:gd name="T28" fmla="*/ 1545 w 3751"/>
              <a:gd name="T29" fmla="*/ 1680 h 3310"/>
              <a:gd name="T30" fmla="*/ 1800 w 3751"/>
              <a:gd name="T31" fmla="*/ 1650 h 3310"/>
              <a:gd name="T32" fmla="*/ 1911 w 3751"/>
              <a:gd name="T33" fmla="*/ 1770 h 3310"/>
              <a:gd name="T34" fmla="*/ 1881 w 3751"/>
              <a:gd name="T35" fmla="*/ 1945 h 3310"/>
              <a:gd name="T36" fmla="*/ 1971 w 3751"/>
              <a:gd name="T37" fmla="*/ 2170 h 3310"/>
              <a:gd name="T38" fmla="*/ 2241 w 3751"/>
              <a:gd name="T39" fmla="*/ 2155 h 3310"/>
              <a:gd name="T40" fmla="*/ 2401 w 3751"/>
              <a:gd name="T41" fmla="*/ 2205 h 3310"/>
              <a:gd name="T42" fmla="*/ 2451 w 3751"/>
              <a:gd name="T43" fmla="*/ 2415 h 3310"/>
              <a:gd name="T44" fmla="*/ 2656 w 3751"/>
              <a:gd name="T45" fmla="*/ 2515 h 3310"/>
              <a:gd name="T46" fmla="*/ 2901 w 3751"/>
              <a:gd name="T47" fmla="*/ 2470 h 3310"/>
              <a:gd name="T48" fmla="*/ 3076 w 3751"/>
              <a:gd name="T49" fmla="*/ 2575 h 3310"/>
              <a:gd name="T50" fmla="*/ 3201 w 3751"/>
              <a:gd name="T51" fmla="*/ 2725 h 3310"/>
              <a:gd name="T52" fmla="*/ 3156 w 3751"/>
              <a:gd name="T53" fmla="*/ 2880 h 3310"/>
              <a:gd name="T54" fmla="*/ 3216 w 3751"/>
              <a:gd name="T55" fmla="*/ 3000 h 3310"/>
              <a:gd name="T56" fmla="*/ 3211 w 3751"/>
              <a:gd name="T57" fmla="*/ 3115 h 3310"/>
              <a:gd name="T58" fmla="*/ 3621 w 3751"/>
              <a:gd name="T59" fmla="*/ 3310 h 3310"/>
              <a:gd name="T60" fmla="*/ 3636 w 3751"/>
              <a:gd name="T61" fmla="*/ 3055 h 3310"/>
              <a:gd name="T62" fmla="*/ 3751 w 3751"/>
              <a:gd name="T63" fmla="*/ 2865 h 3310"/>
              <a:gd name="T64" fmla="*/ 3631 w 3751"/>
              <a:gd name="T65" fmla="*/ 2475 h 3310"/>
              <a:gd name="T66" fmla="*/ 3336 w 3751"/>
              <a:gd name="T67" fmla="*/ 2160 h 3310"/>
              <a:gd name="T68" fmla="*/ 3241 w 3751"/>
              <a:gd name="T69" fmla="*/ 1990 h 3310"/>
              <a:gd name="T70" fmla="*/ 3096 w 3751"/>
              <a:gd name="T71" fmla="*/ 1975 h 3310"/>
              <a:gd name="T72" fmla="*/ 2626 w 3751"/>
              <a:gd name="T73" fmla="*/ 1705 h 3310"/>
              <a:gd name="T74" fmla="*/ 2141 w 3751"/>
              <a:gd name="T75" fmla="*/ 1315 h 3310"/>
              <a:gd name="T76" fmla="*/ 1956 w 3751"/>
              <a:gd name="T77" fmla="*/ 1270 h 3310"/>
              <a:gd name="T78" fmla="*/ 1220 w 3751"/>
              <a:gd name="T79" fmla="*/ 780 h 3310"/>
              <a:gd name="T80" fmla="*/ 1035 w 3751"/>
              <a:gd name="T81" fmla="*/ 600 h 3310"/>
              <a:gd name="T82" fmla="*/ 1065 w 3751"/>
              <a:gd name="T83" fmla="*/ 480 h 3310"/>
              <a:gd name="T84" fmla="*/ 1310 w 3751"/>
              <a:gd name="T85" fmla="*/ 235 h 3310"/>
              <a:gd name="T86" fmla="*/ 1260 w 3751"/>
              <a:gd name="T87" fmla="*/ 25 h 3310"/>
              <a:gd name="T88" fmla="*/ 635 w 3751"/>
              <a:gd name="T89" fmla="*/ 60 h 3310"/>
              <a:gd name="T90" fmla="*/ 330 w 3751"/>
              <a:gd name="T91" fmla="*/ 0 h 3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51" h="3310">
                <a:moveTo>
                  <a:pt x="330" y="0"/>
                </a:moveTo>
                <a:lnTo>
                  <a:pt x="195" y="160"/>
                </a:lnTo>
                <a:lnTo>
                  <a:pt x="0" y="240"/>
                </a:lnTo>
                <a:lnTo>
                  <a:pt x="0" y="460"/>
                </a:lnTo>
                <a:lnTo>
                  <a:pt x="141" y="616"/>
                </a:lnTo>
                <a:lnTo>
                  <a:pt x="140" y="720"/>
                </a:lnTo>
                <a:lnTo>
                  <a:pt x="590" y="1120"/>
                </a:lnTo>
                <a:lnTo>
                  <a:pt x="855" y="1090"/>
                </a:lnTo>
                <a:lnTo>
                  <a:pt x="995" y="1035"/>
                </a:lnTo>
                <a:lnTo>
                  <a:pt x="1035" y="1140"/>
                </a:lnTo>
                <a:lnTo>
                  <a:pt x="1130" y="1225"/>
                </a:lnTo>
                <a:lnTo>
                  <a:pt x="1175" y="1390"/>
                </a:lnTo>
                <a:lnTo>
                  <a:pt x="1335" y="1405"/>
                </a:lnTo>
                <a:lnTo>
                  <a:pt x="1370" y="1515"/>
                </a:lnTo>
                <a:lnTo>
                  <a:pt x="1545" y="1680"/>
                </a:lnTo>
                <a:lnTo>
                  <a:pt x="1800" y="1650"/>
                </a:lnTo>
                <a:lnTo>
                  <a:pt x="1911" y="1770"/>
                </a:lnTo>
                <a:lnTo>
                  <a:pt x="1881" y="1945"/>
                </a:lnTo>
                <a:lnTo>
                  <a:pt x="1971" y="2170"/>
                </a:lnTo>
                <a:lnTo>
                  <a:pt x="2241" y="2155"/>
                </a:lnTo>
                <a:lnTo>
                  <a:pt x="2401" y="2205"/>
                </a:lnTo>
                <a:lnTo>
                  <a:pt x="2451" y="2415"/>
                </a:lnTo>
                <a:lnTo>
                  <a:pt x="2656" y="2515"/>
                </a:lnTo>
                <a:lnTo>
                  <a:pt x="2901" y="2470"/>
                </a:lnTo>
                <a:lnTo>
                  <a:pt x="3076" y="2575"/>
                </a:lnTo>
                <a:lnTo>
                  <a:pt x="3201" y="2725"/>
                </a:lnTo>
                <a:lnTo>
                  <a:pt x="3156" y="2880"/>
                </a:lnTo>
                <a:lnTo>
                  <a:pt x="3216" y="3000"/>
                </a:lnTo>
                <a:lnTo>
                  <a:pt x="3211" y="3115"/>
                </a:lnTo>
                <a:lnTo>
                  <a:pt x="3621" y="3310"/>
                </a:lnTo>
                <a:lnTo>
                  <a:pt x="3636" y="3055"/>
                </a:lnTo>
                <a:lnTo>
                  <a:pt x="3751" y="2865"/>
                </a:lnTo>
                <a:lnTo>
                  <a:pt x="3631" y="2475"/>
                </a:lnTo>
                <a:lnTo>
                  <a:pt x="3336" y="2160"/>
                </a:lnTo>
                <a:lnTo>
                  <a:pt x="3241" y="1990"/>
                </a:lnTo>
                <a:lnTo>
                  <a:pt x="3096" y="1975"/>
                </a:lnTo>
                <a:lnTo>
                  <a:pt x="2626" y="1705"/>
                </a:lnTo>
                <a:lnTo>
                  <a:pt x="2141" y="1315"/>
                </a:lnTo>
                <a:lnTo>
                  <a:pt x="1956" y="1270"/>
                </a:lnTo>
                <a:lnTo>
                  <a:pt x="1220" y="780"/>
                </a:lnTo>
                <a:lnTo>
                  <a:pt x="1035" y="600"/>
                </a:lnTo>
                <a:lnTo>
                  <a:pt x="1065" y="480"/>
                </a:lnTo>
                <a:lnTo>
                  <a:pt x="1310" y="235"/>
                </a:lnTo>
                <a:lnTo>
                  <a:pt x="1260" y="25"/>
                </a:lnTo>
                <a:lnTo>
                  <a:pt x="635" y="60"/>
                </a:lnTo>
                <a:lnTo>
                  <a:pt x="330" y="0"/>
                </a:lnTo>
                <a:close/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sz="1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4810E27-3E3D-F11E-2405-29921C13E0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4584" y="4941168"/>
            <a:ext cx="1438781" cy="128027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140807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5F5F5F"/>
      </a:dk1>
      <a:lt1>
        <a:srgbClr val="FFFFFF"/>
      </a:lt1>
      <a:dk2>
        <a:srgbClr val="669900"/>
      </a:dk2>
      <a:lt2>
        <a:srgbClr val="0066FF"/>
      </a:lt2>
      <a:accent1>
        <a:srgbClr val="CCFF66"/>
      </a:accent1>
      <a:accent2>
        <a:srgbClr val="FFCC00"/>
      </a:accent2>
      <a:accent3>
        <a:srgbClr val="FFFFFF"/>
      </a:accent3>
      <a:accent4>
        <a:srgbClr val="505050"/>
      </a:accent4>
      <a:accent5>
        <a:srgbClr val="E2FFB8"/>
      </a:accent5>
      <a:accent6>
        <a:srgbClr val="E7B900"/>
      </a:accent6>
      <a:hlink>
        <a:srgbClr val="FF99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CC33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E2AD"/>
        </a:accent5>
        <a:accent6>
          <a:srgbClr val="B98A00"/>
        </a:accent6>
        <a:hlink>
          <a:srgbClr val="FF9900"/>
        </a:hlink>
        <a:folHlink>
          <a:srgbClr val="DFF5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9966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CAB8"/>
        </a:accent5>
        <a:accent6>
          <a:srgbClr val="B98A00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00CC00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AE2AA"/>
        </a:accent5>
        <a:accent6>
          <a:srgbClr val="B98A00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5F5F5F"/>
        </a:dk1>
        <a:lt1>
          <a:srgbClr val="FFFFFF"/>
        </a:lt1>
        <a:dk2>
          <a:srgbClr val="006600"/>
        </a:dk2>
        <a:lt2>
          <a:srgbClr val="CC6600"/>
        </a:lt2>
        <a:accent1>
          <a:srgbClr val="339966"/>
        </a:accent1>
        <a:accent2>
          <a:srgbClr val="FFCC00"/>
        </a:accent2>
        <a:accent3>
          <a:srgbClr val="FFFFFF"/>
        </a:accent3>
        <a:accent4>
          <a:srgbClr val="505050"/>
        </a:accent4>
        <a:accent5>
          <a:srgbClr val="ADCAB8"/>
        </a:accent5>
        <a:accent6>
          <a:srgbClr val="E7B9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5F5F5F"/>
        </a:dk1>
        <a:lt1>
          <a:srgbClr val="FFFFFF"/>
        </a:lt1>
        <a:dk2>
          <a:srgbClr val="669900"/>
        </a:dk2>
        <a:lt2>
          <a:srgbClr val="0066FF"/>
        </a:lt2>
        <a:accent1>
          <a:srgbClr val="CCFF66"/>
        </a:accent1>
        <a:accent2>
          <a:srgbClr val="FFCC00"/>
        </a:accent2>
        <a:accent3>
          <a:srgbClr val="FFFFFF"/>
        </a:accent3>
        <a:accent4>
          <a:srgbClr val="505050"/>
        </a:accent4>
        <a:accent5>
          <a:srgbClr val="E2FFB8"/>
        </a:accent5>
        <a:accent6>
          <a:srgbClr val="E7B9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​​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587</TotalTime>
  <Words>693</Words>
  <Application>Microsoft Office PowerPoint</Application>
  <PresentationFormat>Presentazione su schermo (4:3)</PresentationFormat>
  <Paragraphs>156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template</vt:lpstr>
      <vt:lpstr>Office 主题​​</vt:lpstr>
      <vt:lpstr>Gemellaggi nei territori</vt:lpstr>
      <vt:lpstr>MAPPA DEI GEMELLAGGI</vt:lpstr>
      <vt:lpstr>"Le collaborazioni tra scuole nel contesto di  gemellaggi nazionali."</vt:lpstr>
      <vt:lpstr>"Le collaborazioni tra scuole nel contesto di  gemellaggi nazionali."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Dettaglio scuole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Gemellaggi nei territori</dc:title>
  <dc:creator>kat</dc:creator>
  <cp:lastModifiedBy>Marben</cp:lastModifiedBy>
  <cp:revision>24</cp:revision>
  <dcterms:created xsi:type="dcterms:W3CDTF">2023-10-08T07:52:26Z</dcterms:created>
  <dcterms:modified xsi:type="dcterms:W3CDTF">2023-12-12T18:30:46Z</dcterms:modified>
</cp:coreProperties>
</file>